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Lato"/>
      <p:regular r:id="rId18"/>
      <p:bold r:id="rId19"/>
      <p:italic r:id="rId20"/>
      <p:boldItalic r:id="rId21"/>
    </p:embeddedFont>
    <p:embeddedFont>
      <p:font typeface="Open Sans SemiBold"/>
      <p:regular r:id="rId22"/>
      <p:bold r:id="rId23"/>
      <p:italic r:id="rId24"/>
      <p:boldItalic r:id="rId25"/>
    </p:embeddedFont>
    <p:embeddedFont>
      <p:font typeface="Helvetica Neue"/>
      <p:regular r:id="rId26"/>
      <p:bold r:id="rId27"/>
      <p:italic r:id="rId28"/>
      <p:boldItalic r:id="rId29"/>
    </p:embeddedFont>
    <p:embeddedFont>
      <p:font typeface="Helvetica Neue Ligh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OpenSansSemiBold-regular.fntdata"/><Relationship Id="rId21" Type="http://schemas.openxmlformats.org/officeDocument/2006/relationships/font" Target="fonts/Lato-boldItalic.fntdata"/><Relationship Id="rId24" Type="http://schemas.openxmlformats.org/officeDocument/2006/relationships/font" Target="fonts/OpenSansSemiBold-italic.fntdata"/><Relationship Id="rId23" Type="http://schemas.openxmlformats.org/officeDocument/2006/relationships/font" Target="fonts/OpenSans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regular.fntdata"/><Relationship Id="rId25" Type="http://schemas.openxmlformats.org/officeDocument/2006/relationships/font" Target="fonts/OpenSansSemiBold-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bold.fntdata"/><Relationship Id="rId30" Type="http://schemas.openxmlformats.org/officeDocument/2006/relationships/font" Target="fonts/HelveticaNeueLight-regular.fntdata"/><Relationship Id="rId11" Type="http://schemas.openxmlformats.org/officeDocument/2006/relationships/slide" Target="slides/slide7.xml"/><Relationship Id="rId33" Type="http://schemas.openxmlformats.org/officeDocument/2006/relationships/font" Target="fonts/HelveticaNeueLight-boldItalic.fntdata"/><Relationship Id="rId10" Type="http://schemas.openxmlformats.org/officeDocument/2006/relationships/slide" Target="slides/slide6.xml"/><Relationship Id="rId32" Type="http://schemas.openxmlformats.org/officeDocument/2006/relationships/font" Target="fonts/HelveticaNeueLight-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1pPr>
            <a:lvl2pPr indent="-342900" lvl="1" marL="9144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2pPr>
            <a:lvl3pPr indent="-342900" lvl="2" marL="13716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3pPr>
            <a:lvl4pPr indent="-342900" lvl="3" marL="18288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4pPr>
            <a:lvl5pPr indent="-342900" lvl="4" marL="22860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5pPr>
            <a:lvl6pPr indent="-342900" lvl="5" marL="27432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6pPr>
            <a:lvl7pPr indent="-342900" lvl="6" marL="32004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7pPr>
            <a:lvl8pPr indent="-342900" lvl="7" marL="36576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8pPr>
            <a:lvl9pPr indent="-342900" lvl="8" marL="4114800" marR="0" rtl="0" algn="l">
              <a:spcBef>
                <a:spcPts val="0"/>
              </a:spcBef>
              <a:spcAft>
                <a:spcPts val="0"/>
              </a:spcAft>
              <a:buSzPts val="1800"/>
              <a:buFont typeface="Helvetica Neue"/>
              <a:buChar char="■"/>
              <a:defRPr b="0" i="0" sz="18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65aa44a4f_1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t/>
            </a:r>
            <a:endParaRPr b="0" i="0" sz="1800" u="none" cap="none" strike="noStrike">
              <a:latin typeface="Helvetica Neue"/>
              <a:ea typeface="Helvetica Neue"/>
              <a:cs typeface="Helvetica Neue"/>
              <a:sym typeface="Helvetica Neue"/>
            </a:endParaRPr>
          </a:p>
        </p:txBody>
      </p:sp>
      <p:sp>
        <p:nvSpPr>
          <p:cNvPr id="59" name="Google Shape;59;g765aa44a4f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rPr lang="en-US"/>
              <a:t>Download our free app so that you can manage SMHW on the go!</a:t>
            </a:r>
            <a:endParaRPr b="0" i="0" sz="1800" u="none" cap="none" strike="noStrike">
              <a:latin typeface="Helvetica Neue"/>
              <a:ea typeface="Helvetica Neue"/>
              <a:cs typeface="Helvetica Neue"/>
              <a:sym typeface="Helvetica Neue"/>
            </a:endParaRPr>
          </a:p>
        </p:txBody>
      </p:sp>
      <p:sp>
        <p:nvSpPr>
          <p:cNvPr id="165" name="Google Shape;16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t/>
            </a:r>
            <a:endParaRPr b="0" i="0" sz="1800" u="none" cap="none" strike="noStrike">
              <a:latin typeface="Helvetica Neue"/>
              <a:ea typeface="Helvetica Neue"/>
              <a:cs typeface="Helvetica Neue"/>
              <a:sym typeface="Helvetica Neue"/>
            </a:endParaRPr>
          </a:p>
        </p:txBody>
      </p:sp>
      <p:sp>
        <p:nvSpPr>
          <p:cNvPr id="176" name="Google Shape;17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t/>
            </a:r>
            <a:endParaRPr b="0" i="0" sz="1800" u="none" cap="none" strike="noStrike">
              <a:latin typeface="Helvetica Neue"/>
              <a:ea typeface="Helvetica Neue"/>
              <a:cs typeface="Helvetica Neue"/>
              <a:sym typeface="Helvetica Neue"/>
            </a:endParaRPr>
          </a:p>
        </p:txBody>
      </p:sp>
      <p:sp>
        <p:nvSpPr>
          <p:cNvPr id="209" name="Google Shape;20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t/>
            </a:r>
            <a:endParaRPr b="0" i="0" sz="1800" u="none" cap="none" strike="noStrike">
              <a:latin typeface="Helvetica Neue"/>
              <a:ea typeface="Helvetica Neue"/>
              <a:cs typeface="Helvetica Neue"/>
              <a:sym typeface="Helvetica Neue"/>
            </a:endParaRPr>
          </a:p>
        </p:txBody>
      </p:sp>
      <p:sp>
        <p:nvSpPr>
          <p:cNvPr id="227" name="Google Shape;22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t/>
            </a:r>
            <a:endParaRPr b="0" i="0" sz="1800" u="none" cap="none" strike="noStrike">
              <a:latin typeface="Helvetica Neue"/>
              <a:ea typeface="Helvetica Neue"/>
              <a:cs typeface="Helvetica Neue"/>
              <a:sym typeface="Helvetica Neue"/>
            </a:endParaRPr>
          </a:p>
        </p:txBody>
      </p:sp>
      <p:sp>
        <p:nvSpPr>
          <p:cNvPr id="67" name="Google Shape;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cbb2331b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cbb2331bd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ed26b8c5e_3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ed26b8c5e_3_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cbb2331bd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cbb2331bd_0_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cbb2331bd_0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cbb2331bd_0_1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c18a1a23d_0_2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rPr lang="en-US"/>
              <a:t>Click ‘Settings’ on your menu to make changes to your details and preferences. </a:t>
            </a:r>
            <a:endParaRPr/>
          </a:p>
          <a:p>
            <a:pPr indent="0" lvl="0" marL="0" marR="0" rtl="0" algn="l">
              <a:spcBef>
                <a:spcPts val="0"/>
              </a:spcBef>
              <a:spcAft>
                <a:spcPts val="0"/>
              </a:spcAft>
              <a:buSzPts val="450"/>
              <a:buFont typeface="Helvetica Neue"/>
              <a:buNone/>
            </a:pPr>
            <a:r>
              <a:t/>
            </a:r>
            <a:endParaRPr/>
          </a:p>
          <a:p>
            <a:pPr indent="0" lvl="0" marL="0" marR="0" rtl="0" algn="l">
              <a:spcBef>
                <a:spcPts val="0"/>
              </a:spcBef>
              <a:spcAft>
                <a:spcPts val="0"/>
              </a:spcAft>
              <a:buSzPts val="450"/>
              <a:buFont typeface="Helvetica Neue"/>
              <a:buNone/>
            </a:pPr>
            <a:r>
              <a:rPr b="1" lang="en-US"/>
              <a:t>Personal details - </a:t>
            </a:r>
            <a:r>
              <a:rPr lang="en-US"/>
              <a:t>Change your password here.</a:t>
            </a:r>
            <a:endParaRPr/>
          </a:p>
          <a:p>
            <a:pPr indent="0" lvl="0" marL="0" marR="0" rtl="0" algn="l">
              <a:spcBef>
                <a:spcPts val="0"/>
              </a:spcBef>
              <a:spcAft>
                <a:spcPts val="0"/>
              </a:spcAft>
              <a:buSzPts val="450"/>
              <a:buFont typeface="Helvetica Neue"/>
              <a:buNone/>
            </a:pPr>
            <a:r>
              <a:t/>
            </a:r>
            <a:endParaRPr b="1"/>
          </a:p>
          <a:p>
            <a:pPr indent="0" lvl="0" marL="0" marR="0" rtl="0" algn="l">
              <a:spcBef>
                <a:spcPts val="0"/>
              </a:spcBef>
              <a:spcAft>
                <a:spcPts val="0"/>
              </a:spcAft>
              <a:buSzPts val="450"/>
              <a:buFont typeface="Helvetica Neue"/>
              <a:buNone/>
            </a:pPr>
            <a:r>
              <a:rPr b="1" lang="en-US"/>
              <a:t>Notifications - </a:t>
            </a:r>
            <a:r>
              <a:rPr lang="en-US"/>
              <a:t>Manage your notification options here and choose whether you’d like to receive push or email notifications for various features. </a:t>
            </a:r>
            <a:endParaRPr/>
          </a:p>
          <a:p>
            <a:pPr indent="0" lvl="0" marL="0" marR="0" rtl="0" algn="l">
              <a:spcBef>
                <a:spcPts val="0"/>
              </a:spcBef>
              <a:spcAft>
                <a:spcPts val="0"/>
              </a:spcAft>
              <a:buSzPts val="450"/>
              <a:buFont typeface="Helvetica Neue"/>
              <a:buNone/>
            </a:pPr>
            <a:r>
              <a:t/>
            </a:r>
            <a:endParaRPr/>
          </a:p>
          <a:p>
            <a:pPr indent="0" lvl="0" marL="0" marR="0" rtl="0" algn="l">
              <a:spcBef>
                <a:spcPts val="0"/>
              </a:spcBef>
              <a:spcAft>
                <a:spcPts val="0"/>
              </a:spcAft>
              <a:buSzPts val="450"/>
              <a:buFont typeface="Helvetica Neue"/>
              <a:buNone/>
            </a:pPr>
            <a:r>
              <a:rPr b="1" lang="en-US"/>
              <a:t>Support - </a:t>
            </a:r>
            <a:r>
              <a:rPr lang="en-US">
                <a:solidFill>
                  <a:schemeClr val="dk1"/>
                </a:solidFill>
              </a:rPr>
              <a:t>Visit our Help Centre here or send us an email.</a:t>
            </a:r>
            <a:endParaRPr/>
          </a:p>
          <a:p>
            <a:pPr indent="0" lvl="0" marL="0" marR="0" rtl="0" algn="l">
              <a:spcBef>
                <a:spcPts val="0"/>
              </a:spcBef>
              <a:spcAft>
                <a:spcPts val="0"/>
              </a:spcAft>
              <a:buSzPts val="450"/>
              <a:buFont typeface="Helvetica Neue"/>
              <a:buNone/>
            </a:pPr>
            <a:r>
              <a:t/>
            </a:r>
            <a:endParaRPr b="1"/>
          </a:p>
          <a:p>
            <a:pPr indent="0" lvl="0" marL="0" marR="0" rtl="0" algn="l">
              <a:spcBef>
                <a:spcPts val="0"/>
              </a:spcBef>
              <a:spcAft>
                <a:spcPts val="0"/>
              </a:spcAft>
              <a:buSzPts val="450"/>
              <a:buFont typeface="Helvetica Neue"/>
              <a:buNone/>
            </a:pPr>
            <a:r>
              <a:rPr b="1" lang="en-US"/>
              <a:t>Student Management </a:t>
            </a:r>
            <a:r>
              <a:rPr b="1" lang="en-US"/>
              <a:t>-</a:t>
            </a:r>
            <a:r>
              <a:rPr lang="en-US"/>
              <a:t> Choose the child you’d like to manage and sync their calendar to your device, see their last activity, email address and recovery PIN in the event that they need to recover their account. Handy!</a:t>
            </a:r>
            <a:endParaRPr/>
          </a:p>
          <a:p>
            <a:pPr indent="0" lvl="0" marL="0" marR="0" rtl="0" algn="l">
              <a:spcBef>
                <a:spcPts val="0"/>
              </a:spcBef>
              <a:spcAft>
                <a:spcPts val="0"/>
              </a:spcAft>
              <a:buSzPts val="450"/>
              <a:buFont typeface="Helvetica Neue"/>
              <a:buNone/>
            </a:pPr>
            <a:r>
              <a:t/>
            </a:r>
            <a:endParaRPr/>
          </a:p>
          <a:p>
            <a:pPr indent="0" lvl="0" marL="0" marR="0" rtl="0" algn="l">
              <a:spcBef>
                <a:spcPts val="0"/>
              </a:spcBef>
              <a:spcAft>
                <a:spcPts val="0"/>
              </a:spcAft>
              <a:buSzPts val="450"/>
              <a:buFont typeface="Helvetica Neue"/>
              <a:buNone/>
            </a:pPr>
            <a:r>
              <a:rPr b="1" lang="en-US"/>
              <a:t>Rate app - </a:t>
            </a:r>
            <a:r>
              <a:rPr lang="en-US"/>
              <a:t>Please share your feedback with us here.</a:t>
            </a:r>
            <a:endParaRPr/>
          </a:p>
        </p:txBody>
      </p:sp>
      <p:sp>
        <p:nvSpPr>
          <p:cNvPr id="129" name="Google Shape;129;g6c18a1a23d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cb47aad29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cb47aad29_0_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Add another student -</a:t>
            </a:r>
            <a:r>
              <a:rPr lang="en-US"/>
              <a:t> If you would like to add another one of your children to your account, press the + button at the top right of your screen. Type in the school name that your child attends and the unique parent code that you have been given by the school.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c85c3e6fa_1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450"/>
              <a:buFont typeface="Helvetica Neue"/>
              <a:buNone/>
            </a:pPr>
            <a:r>
              <a:rPr b="1" lang="en-US"/>
              <a:t>Sync calendars -</a:t>
            </a:r>
            <a:r>
              <a:rPr lang="en-US"/>
              <a:t> If you’d like to, you can synchronise your children’s homework calendars with your own so you can keep track </a:t>
            </a:r>
            <a:r>
              <a:rPr lang="en-US"/>
              <a:t>of </a:t>
            </a:r>
            <a:r>
              <a:rPr lang="en-US"/>
              <a:t>homework as well as your day to day life.</a:t>
            </a:r>
            <a:endParaRPr/>
          </a:p>
          <a:p>
            <a:pPr indent="0" lvl="0" marL="0" marR="0" rtl="0" algn="l">
              <a:spcBef>
                <a:spcPts val="0"/>
              </a:spcBef>
              <a:spcAft>
                <a:spcPts val="0"/>
              </a:spcAft>
              <a:buSzPts val="450"/>
              <a:buFont typeface="Helvetica Neue"/>
              <a:buNone/>
            </a:pPr>
            <a:r>
              <a:rPr lang="en-US"/>
              <a:t>Go to ‘Settings’ and ‘Student management’. Click the student you’d like to add to your calendar and then click the ‘iCal calendar’ button.</a:t>
            </a:r>
            <a:endParaRPr/>
          </a:p>
          <a:p>
            <a:pPr indent="0" lvl="0" marL="0" marR="0" rtl="0" algn="l">
              <a:spcBef>
                <a:spcPts val="0"/>
              </a:spcBef>
              <a:spcAft>
                <a:spcPts val="0"/>
              </a:spcAft>
              <a:buSzPts val="450"/>
              <a:buFont typeface="Helvetica Neue"/>
              <a:buNone/>
            </a:pPr>
            <a:r>
              <a:t/>
            </a:r>
            <a:endParaRPr/>
          </a:p>
          <a:p>
            <a:pPr indent="0" lvl="0" marL="0" marR="0" rtl="0" algn="l">
              <a:spcBef>
                <a:spcPts val="0"/>
              </a:spcBef>
              <a:spcAft>
                <a:spcPts val="0"/>
              </a:spcAft>
              <a:buSzPts val="450"/>
              <a:buFont typeface="Helvetica Neue"/>
              <a:buNone/>
            </a:pPr>
            <a:r>
              <a:rPr lang="en-US"/>
              <a:t>You’ll then be prompted to ‘Sync ____’s calendar’. Tap this button and then allow SMHW to access your calendar. You can do this with each student and you can remove it from your personal calendar in your device’s settings if necessary.</a:t>
            </a:r>
            <a:endParaRPr/>
          </a:p>
        </p:txBody>
      </p:sp>
      <p:sp>
        <p:nvSpPr>
          <p:cNvPr id="153" name="Google Shape;153;g6c85c3e6fa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type="tx">
  <p:cSld name="TITLE_AND_BODY">
    <p:spTree>
      <p:nvGrpSpPr>
        <p:cNvPr id="24" name="Shape 24"/>
        <p:cNvGrpSpPr/>
        <p:nvPr/>
      </p:nvGrpSpPr>
      <p:grpSpPr>
        <a:xfrm>
          <a:off x="0" y="0"/>
          <a:ext cx="0" cy="0"/>
          <a:chOff x="0" y="0"/>
          <a:chExt cx="0" cy="0"/>
        </a:xfrm>
      </p:grpSpPr>
      <p:sp>
        <p:nvSpPr>
          <p:cNvPr id="25" name="Google Shape;25;p2"/>
          <p:cNvSpPr/>
          <p:nvPr/>
        </p:nvSpPr>
        <p:spPr>
          <a:xfrm>
            <a:off x="-9669" y="-6297"/>
            <a:ext cx="12211338" cy="6854430"/>
          </a:xfrm>
          <a:prstGeom prst="rect">
            <a:avLst/>
          </a:prstGeom>
          <a:solidFill>
            <a:srgbClr val="F4F6F6"/>
          </a:solidFill>
          <a:ln>
            <a:noFill/>
          </a:ln>
        </p:spPr>
        <p:txBody>
          <a:bodyPr anchorCtr="0" anchor="ctr" bIns="25375" lIns="25375" spcFirstLastPara="1" rIns="25375" wrap="square" tIns="25375">
            <a:noAutofit/>
          </a:bodyPr>
          <a:lstStyle/>
          <a:p>
            <a:pPr indent="0" lvl="0" marL="0" marR="0" rtl="0" algn="l">
              <a:lnSpc>
                <a:spcPct val="100000"/>
              </a:lnSpc>
              <a:spcBef>
                <a:spcPts val="0"/>
              </a:spcBef>
              <a:spcAft>
                <a:spcPts val="0"/>
              </a:spcAft>
              <a:buClr>
                <a:srgbClr val="FFFFFF"/>
              </a:buClr>
              <a:buSzPts val="1600"/>
              <a:buFont typeface="Helvetica Neue Light"/>
              <a:buNone/>
            </a:pPr>
            <a:r>
              <a:t/>
            </a:r>
            <a:endParaRPr b="0" i="0" sz="1600" u="none" cap="none" strike="noStrike">
              <a:solidFill>
                <a:srgbClr val="FFFFFF"/>
              </a:solidFill>
              <a:latin typeface="Helvetica Neue Light"/>
              <a:ea typeface="Helvetica Neue Light"/>
              <a:cs typeface="Helvetica Neue Light"/>
              <a:sym typeface="Helvetica Neue Light"/>
            </a:endParaRPr>
          </a:p>
        </p:txBody>
      </p:sp>
      <p:pic>
        <p:nvPicPr>
          <p:cNvPr descr="satchel strip.png" id="26" name="Google Shape;26;p2"/>
          <p:cNvPicPr preferRelativeResize="0"/>
          <p:nvPr/>
        </p:nvPicPr>
        <p:blipFill rotWithShape="1">
          <a:blip r:embed="rId2">
            <a:alphaModFix/>
          </a:blip>
          <a:srcRect b="0" l="0" r="0" t="0"/>
          <a:stretch/>
        </p:blipFill>
        <p:spPr>
          <a:xfrm>
            <a:off x="-4588" y="6791684"/>
            <a:ext cx="12201175" cy="71111"/>
          </a:xfrm>
          <a:prstGeom prst="rect">
            <a:avLst/>
          </a:prstGeom>
          <a:noFill/>
          <a:ln>
            <a:noFill/>
          </a:ln>
        </p:spPr>
      </p:pic>
      <p:pic>
        <p:nvPicPr>
          <p:cNvPr descr="satchel together_2@3x.png" id="27" name="Google Shape;27;p2"/>
          <p:cNvPicPr preferRelativeResize="0"/>
          <p:nvPr/>
        </p:nvPicPr>
        <p:blipFill rotWithShape="1">
          <a:blip r:embed="rId3">
            <a:alphaModFix/>
          </a:blip>
          <a:srcRect b="0" l="0" r="0" t="0"/>
          <a:stretch/>
        </p:blipFill>
        <p:spPr>
          <a:xfrm>
            <a:off x="4875137" y="5403132"/>
            <a:ext cx="2441726" cy="780647"/>
          </a:xfrm>
          <a:prstGeom prst="rect">
            <a:avLst/>
          </a:prstGeom>
          <a:noFill/>
          <a:ln>
            <a:noFill/>
          </a:ln>
        </p:spPr>
      </p:pic>
      <p:sp>
        <p:nvSpPr>
          <p:cNvPr id="28" name="Google Shape;28;p2"/>
          <p:cNvSpPr/>
          <p:nvPr/>
        </p:nvSpPr>
        <p:spPr>
          <a:xfrm>
            <a:off x="-9669" y="1786"/>
            <a:ext cx="12211338" cy="4737557"/>
          </a:xfrm>
          <a:prstGeom prst="rect">
            <a:avLst/>
          </a:prstGeom>
          <a:solidFill>
            <a:srgbClr val="33495F"/>
          </a:solidFill>
          <a:ln>
            <a:noFill/>
          </a:ln>
        </p:spPr>
        <p:txBody>
          <a:bodyPr anchorCtr="0" anchor="ctr" bIns="25375" lIns="25375" spcFirstLastPara="1" rIns="25375" wrap="square" tIns="25375">
            <a:noAutofit/>
          </a:bodyPr>
          <a:lstStyle/>
          <a:p>
            <a:pPr indent="0" lvl="0" marL="0" marR="0" rtl="0" algn="l">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9" name="Google Shape;29;p2"/>
          <p:cNvSpPr txBox="1"/>
          <p:nvPr>
            <p:ph idx="12" type="sldNum"/>
          </p:nvPr>
        </p:nvSpPr>
        <p:spPr>
          <a:xfrm>
            <a:off x="8593095" y="6288594"/>
            <a:ext cx="143130" cy="132461"/>
          </a:xfrm>
          <a:prstGeom prst="rect">
            <a:avLst/>
          </a:prstGeom>
          <a:noFill/>
          <a:ln>
            <a:noFill/>
          </a:ln>
        </p:spPr>
        <p:txBody>
          <a:bodyPr anchorCtr="0" anchor="ctr" bIns="22825" lIns="22825" spcFirstLastPara="1" rIns="22825" wrap="square" tIns="22825">
            <a:noAutofit/>
          </a:bodyPr>
          <a:lstStyle>
            <a:lvl1pPr indent="0" lvl="0"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2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howMasterSp="0">
  <p:cSld name="End">
    <p:spTree>
      <p:nvGrpSpPr>
        <p:cNvPr id="30" name="Shape 30"/>
        <p:cNvGrpSpPr/>
        <p:nvPr/>
      </p:nvGrpSpPr>
      <p:grpSpPr>
        <a:xfrm>
          <a:off x="0" y="0"/>
          <a:ext cx="0" cy="0"/>
          <a:chOff x="0" y="0"/>
          <a:chExt cx="0" cy="0"/>
        </a:xfrm>
      </p:grpSpPr>
      <p:sp>
        <p:nvSpPr>
          <p:cNvPr id="31" name="Google Shape;31;p3"/>
          <p:cNvSpPr/>
          <p:nvPr/>
        </p:nvSpPr>
        <p:spPr>
          <a:xfrm>
            <a:off x="-9669" y="1785"/>
            <a:ext cx="12211338" cy="6854430"/>
          </a:xfrm>
          <a:prstGeom prst="rect">
            <a:avLst/>
          </a:prstGeom>
          <a:solidFill>
            <a:srgbClr val="F4F6F6"/>
          </a:solidFill>
          <a:ln>
            <a:noFill/>
          </a:ln>
        </p:spPr>
        <p:txBody>
          <a:bodyPr anchorCtr="0" anchor="ctr" bIns="25375" lIns="25375" spcFirstLastPara="1" rIns="25375" wrap="square" tIns="25375">
            <a:noAutofit/>
          </a:bodyPr>
          <a:lstStyle/>
          <a:p>
            <a:pPr indent="0" lvl="0" marL="0" marR="0" rtl="0" algn="l">
              <a:lnSpc>
                <a:spcPct val="100000"/>
              </a:lnSpc>
              <a:spcBef>
                <a:spcPts val="0"/>
              </a:spcBef>
              <a:spcAft>
                <a:spcPts val="0"/>
              </a:spcAft>
              <a:buClr>
                <a:srgbClr val="FFFFFF"/>
              </a:buClr>
              <a:buSzPts val="1600"/>
              <a:buFont typeface="Helvetica Neue Light"/>
              <a:buNone/>
            </a:pPr>
            <a:r>
              <a:t/>
            </a:r>
            <a:endParaRPr b="0" i="0" sz="1600" u="none" cap="none" strike="noStrike">
              <a:solidFill>
                <a:srgbClr val="FFFFFF"/>
              </a:solidFill>
              <a:latin typeface="Helvetica Neue Light"/>
              <a:ea typeface="Helvetica Neue Light"/>
              <a:cs typeface="Helvetica Neue Light"/>
              <a:sym typeface="Helvetica Neue Light"/>
            </a:endParaRPr>
          </a:p>
        </p:txBody>
      </p:sp>
      <p:pic>
        <p:nvPicPr>
          <p:cNvPr descr="satchel strip.png" id="32" name="Google Shape;32;p3"/>
          <p:cNvPicPr preferRelativeResize="0"/>
          <p:nvPr/>
        </p:nvPicPr>
        <p:blipFill rotWithShape="1">
          <a:blip r:embed="rId2">
            <a:alphaModFix/>
          </a:blip>
          <a:srcRect b="0" l="0" r="0" t="0"/>
          <a:stretch/>
        </p:blipFill>
        <p:spPr>
          <a:xfrm>
            <a:off x="-9669" y="6785071"/>
            <a:ext cx="12211338" cy="71142"/>
          </a:xfrm>
          <a:prstGeom prst="rect">
            <a:avLst/>
          </a:prstGeom>
          <a:noFill/>
          <a:ln>
            <a:noFill/>
          </a:ln>
        </p:spPr>
      </p:pic>
      <p:sp>
        <p:nvSpPr>
          <p:cNvPr id="33" name="Google Shape;33;p3"/>
          <p:cNvSpPr txBox="1"/>
          <p:nvPr>
            <p:ph idx="12" type="sldNum"/>
          </p:nvPr>
        </p:nvSpPr>
        <p:spPr>
          <a:xfrm>
            <a:off x="8593095" y="6288594"/>
            <a:ext cx="143130" cy="132461"/>
          </a:xfrm>
          <a:prstGeom prst="rect">
            <a:avLst/>
          </a:prstGeom>
          <a:noFill/>
          <a:ln>
            <a:noFill/>
          </a:ln>
        </p:spPr>
        <p:txBody>
          <a:bodyPr anchorCtr="0" anchor="ctr" bIns="22825" lIns="22825" spcFirstLastPara="1" rIns="22825" wrap="square" tIns="22825">
            <a:noAutofit/>
          </a:bodyPr>
          <a:lstStyle>
            <a:lvl1pPr indent="0" lvl="0"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2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howMasterSp="0">
  <p:cSld name="End 2">
    <p:spTree>
      <p:nvGrpSpPr>
        <p:cNvPr id="34" name="Shape 34"/>
        <p:cNvGrpSpPr/>
        <p:nvPr/>
      </p:nvGrpSpPr>
      <p:grpSpPr>
        <a:xfrm>
          <a:off x="0" y="0"/>
          <a:ext cx="0" cy="0"/>
          <a:chOff x="0" y="0"/>
          <a:chExt cx="0" cy="0"/>
        </a:xfrm>
      </p:grpSpPr>
      <p:sp>
        <p:nvSpPr>
          <p:cNvPr id="35" name="Google Shape;35;p4"/>
          <p:cNvSpPr/>
          <p:nvPr/>
        </p:nvSpPr>
        <p:spPr>
          <a:xfrm>
            <a:off x="-12850" y="0"/>
            <a:ext cx="12217700" cy="6858002"/>
          </a:xfrm>
          <a:prstGeom prst="rect">
            <a:avLst/>
          </a:prstGeom>
          <a:solidFill>
            <a:srgbClr val="F4F6F6"/>
          </a:solidFill>
          <a:ln>
            <a:noFill/>
          </a:ln>
        </p:spPr>
        <p:txBody>
          <a:bodyPr anchorCtr="0" anchor="ctr" bIns="25400" lIns="25400" spcFirstLastPara="1" rIns="25400" wrap="square" tIns="25400">
            <a:noAutofit/>
          </a:bodyPr>
          <a:lstStyle/>
          <a:p>
            <a:pPr indent="0" lvl="0" marL="0" marR="0" rtl="0" algn="l">
              <a:lnSpc>
                <a:spcPct val="100000"/>
              </a:lnSpc>
              <a:spcBef>
                <a:spcPts val="0"/>
              </a:spcBef>
              <a:spcAft>
                <a:spcPts val="0"/>
              </a:spcAft>
              <a:buClr>
                <a:srgbClr val="FFFFFF"/>
              </a:buClr>
              <a:buSzPts val="1600"/>
              <a:buFont typeface="Helvetica Neue Light"/>
              <a:buNone/>
            </a:pPr>
            <a:r>
              <a:t/>
            </a:r>
            <a:endParaRPr b="0" i="0" sz="1600" u="none" cap="none" strike="noStrike">
              <a:solidFill>
                <a:srgbClr val="FFFFFF"/>
              </a:solidFill>
              <a:latin typeface="Helvetica Neue Light"/>
              <a:ea typeface="Helvetica Neue Light"/>
              <a:cs typeface="Helvetica Neue Light"/>
              <a:sym typeface="Helvetica Neue Light"/>
            </a:endParaRPr>
          </a:p>
        </p:txBody>
      </p:sp>
      <p:pic>
        <p:nvPicPr>
          <p:cNvPr descr="satchel strip.png" id="36" name="Google Shape;36;p4"/>
          <p:cNvPicPr preferRelativeResize="0"/>
          <p:nvPr/>
        </p:nvPicPr>
        <p:blipFill rotWithShape="1">
          <a:blip r:embed="rId2">
            <a:alphaModFix/>
          </a:blip>
          <a:srcRect b="0" l="0" r="0" t="0"/>
          <a:stretch/>
        </p:blipFill>
        <p:spPr>
          <a:xfrm>
            <a:off x="-12850" y="6786821"/>
            <a:ext cx="12217699" cy="71177"/>
          </a:xfrm>
          <a:prstGeom prst="rect">
            <a:avLst/>
          </a:prstGeom>
          <a:noFill/>
          <a:ln>
            <a:noFill/>
          </a:ln>
        </p:spPr>
      </p:pic>
      <p:sp>
        <p:nvSpPr>
          <p:cNvPr id="37" name="Google Shape;37;p4"/>
          <p:cNvSpPr txBox="1"/>
          <p:nvPr>
            <p:ph idx="12" type="sldNum"/>
          </p:nvPr>
        </p:nvSpPr>
        <p:spPr>
          <a:xfrm>
            <a:off x="8594446" y="6290107"/>
            <a:ext cx="143153" cy="132484"/>
          </a:xfrm>
          <a:prstGeom prst="rect">
            <a:avLst/>
          </a:prstGeom>
          <a:noFill/>
          <a:ln>
            <a:noFill/>
          </a:ln>
        </p:spPr>
        <p:txBody>
          <a:bodyPr anchorCtr="0" anchor="ctr" bIns="22850" lIns="22850" spcFirstLastPara="1" rIns="22850" wrap="square" tIns="22850">
            <a:noAutofit/>
          </a:bodyPr>
          <a:lstStyle>
            <a:lvl1pPr indent="0" lvl="0"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4D4D4D"/>
              </a:buClr>
              <a:buSzPts val="150"/>
              <a:buFont typeface="Helvetica Neue"/>
              <a:buNone/>
              <a:defRPr b="0" i="0" sz="600" u="none" cap="none" strike="noStrike">
                <a:solidFill>
                  <a:srgbClr val="4D4D4D"/>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2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8" name="Shape 38"/>
        <p:cNvGrpSpPr/>
        <p:nvPr/>
      </p:nvGrpSpPr>
      <p:grpSpPr>
        <a:xfrm>
          <a:off x="0" y="0"/>
          <a:ext cx="0" cy="0"/>
          <a:chOff x="0" y="0"/>
          <a:chExt cx="0" cy="0"/>
        </a:xfrm>
      </p:grpSpPr>
      <p:sp>
        <p:nvSpPr>
          <p:cNvPr id="39" name="Google Shape;39;p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Slide">
  <p:cSld name="Content Slide">
    <p:spTree>
      <p:nvGrpSpPr>
        <p:cNvPr id="40" name="Shape 40"/>
        <p:cNvGrpSpPr/>
        <p:nvPr/>
      </p:nvGrpSpPr>
      <p:grpSpPr>
        <a:xfrm>
          <a:off x="0" y="0"/>
          <a:ext cx="0" cy="0"/>
          <a:chOff x="0" y="0"/>
          <a:chExt cx="0" cy="0"/>
        </a:xfrm>
      </p:grpSpPr>
      <p:pic>
        <p:nvPicPr>
          <p:cNvPr descr="Shape 27" id="41" name="Google Shape;41;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6"/>
          <p:cNvSpPr/>
          <p:nvPr/>
        </p:nvSpPr>
        <p:spPr>
          <a:xfrm>
            <a:off x="1335" y="0"/>
            <a:ext cx="12192000" cy="537027"/>
          </a:xfrm>
          <a:prstGeom prst="rect">
            <a:avLst/>
          </a:prstGeom>
          <a:solidFill>
            <a:srgbClr val="33495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Shape 29" id="43" name="Google Shape;43;p6"/>
          <p:cNvPicPr preferRelativeResize="0"/>
          <p:nvPr/>
        </p:nvPicPr>
        <p:blipFill rotWithShape="1">
          <a:blip r:embed="rId3">
            <a:alphaModFix/>
          </a:blip>
          <a:srcRect b="0" l="0" r="0" t="0"/>
          <a:stretch/>
        </p:blipFill>
        <p:spPr>
          <a:xfrm>
            <a:off x="11226475" y="226845"/>
            <a:ext cx="686599" cy="277163"/>
          </a:xfrm>
          <a:prstGeom prst="rect">
            <a:avLst/>
          </a:prstGeom>
          <a:noFill/>
          <a:ln>
            <a:noFill/>
          </a:ln>
        </p:spPr>
      </p:pic>
      <p:pic>
        <p:nvPicPr>
          <p:cNvPr descr="Shape 30" id="44" name="Google Shape;44;p6"/>
          <p:cNvPicPr preferRelativeResize="0"/>
          <p:nvPr/>
        </p:nvPicPr>
        <p:blipFill rotWithShape="1">
          <a:blip r:embed="rId4">
            <a:alphaModFix/>
          </a:blip>
          <a:srcRect b="0" l="0" r="0" t="0"/>
          <a:stretch/>
        </p:blipFill>
        <p:spPr>
          <a:xfrm>
            <a:off x="10613249" y="92902"/>
            <a:ext cx="560270" cy="350730"/>
          </a:xfrm>
          <a:prstGeom prst="rect">
            <a:avLst/>
          </a:prstGeom>
          <a:noFill/>
          <a:ln>
            <a:noFill/>
          </a:ln>
        </p:spPr>
      </p:pic>
      <p:grpSp>
        <p:nvGrpSpPr>
          <p:cNvPr id="45" name="Google Shape;45;p6"/>
          <p:cNvGrpSpPr/>
          <p:nvPr/>
        </p:nvGrpSpPr>
        <p:grpSpPr>
          <a:xfrm>
            <a:off x="-1" y="536531"/>
            <a:ext cx="12195604" cy="46800"/>
            <a:chOff x="0" y="0"/>
            <a:chExt cx="12195602" cy="46799"/>
          </a:xfrm>
        </p:grpSpPr>
        <p:sp>
          <p:nvSpPr>
            <p:cNvPr id="46" name="Google Shape;46;p6"/>
            <p:cNvSpPr/>
            <p:nvPr/>
          </p:nvSpPr>
          <p:spPr>
            <a:xfrm>
              <a:off x="6097332" y="0"/>
              <a:ext cx="1220400" cy="46799"/>
            </a:xfrm>
            <a:prstGeom prst="rect">
              <a:avLst/>
            </a:prstGeom>
            <a:solidFill>
              <a:srgbClr val="0E79C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7" name="Google Shape;47;p6"/>
            <p:cNvSpPr/>
            <p:nvPr/>
          </p:nvSpPr>
          <p:spPr>
            <a:xfrm>
              <a:off x="0" y="0"/>
              <a:ext cx="1220400" cy="46799"/>
            </a:xfrm>
            <a:prstGeom prst="rect">
              <a:avLst/>
            </a:prstGeom>
            <a:solidFill>
              <a:srgbClr val="3BAFD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8" name="Google Shape;48;p6"/>
            <p:cNvSpPr/>
            <p:nvPr/>
          </p:nvSpPr>
          <p:spPr>
            <a:xfrm>
              <a:off x="10975202" y="0"/>
              <a:ext cx="1220400" cy="46799"/>
            </a:xfrm>
            <a:prstGeom prst="rect">
              <a:avLst/>
            </a:prstGeom>
            <a:solidFill>
              <a:srgbClr val="48CF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9" name="Google Shape;49;p6"/>
            <p:cNvSpPr/>
            <p:nvPr/>
          </p:nvSpPr>
          <p:spPr>
            <a:xfrm>
              <a:off x="2438932" y="0"/>
              <a:ext cx="1220400" cy="46799"/>
            </a:xfrm>
            <a:prstGeom prst="rect">
              <a:avLst/>
            </a:prstGeom>
            <a:solidFill>
              <a:srgbClr val="8CC15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0" name="Google Shape;50;p6"/>
            <p:cNvSpPr/>
            <p:nvPr/>
          </p:nvSpPr>
          <p:spPr>
            <a:xfrm>
              <a:off x="9755734" y="0"/>
              <a:ext cx="1220400" cy="46799"/>
            </a:xfrm>
            <a:prstGeom prst="rect">
              <a:avLst/>
            </a:prstGeom>
            <a:solidFill>
              <a:srgbClr val="FFCE5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1" name="Google Shape;51;p6"/>
            <p:cNvSpPr/>
            <p:nvPr/>
          </p:nvSpPr>
          <p:spPr>
            <a:xfrm>
              <a:off x="1219465" y="0"/>
              <a:ext cx="1220400" cy="46799"/>
            </a:xfrm>
            <a:prstGeom prst="rect">
              <a:avLst/>
            </a:prstGeom>
            <a:solidFill>
              <a:srgbClr val="F3A1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2" name="Google Shape;52;p6"/>
            <p:cNvSpPr/>
            <p:nvPr/>
          </p:nvSpPr>
          <p:spPr>
            <a:xfrm>
              <a:off x="3658400" y="0"/>
              <a:ext cx="1220400" cy="46799"/>
            </a:xfrm>
            <a:prstGeom prst="rect">
              <a:avLst/>
            </a:prstGeom>
            <a:solidFill>
              <a:srgbClr val="E9573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3" name="Google Shape;53;p6"/>
            <p:cNvSpPr/>
            <p:nvPr/>
          </p:nvSpPr>
          <p:spPr>
            <a:xfrm>
              <a:off x="8535739" y="0"/>
              <a:ext cx="1220400" cy="46799"/>
            </a:xfrm>
            <a:prstGeom prst="rect">
              <a:avLst/>
            </a:prstGeom>
            <a:solidFill>
              <a:srgbClr val="DA44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4" name="Google Shape;54;p6"/>
            <p:cNvSpPr/>
            <p:nvPr/>
          </p:nvSpPr>
          <p:spPr>
            <a:xfrm>
              <a:off x="4877866" y="0"/>
              <a:ext cx="1220400" cy="46799"/>
            </a:xfrm>
            <a:prstGeom prst="rect">
              <a:avLst/>
            </a:prstGeom>
            <a:solidFill>
              <a:srgbClr val="D770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5" name="Google Shape;55;p6"/>
            <p:cNvSpPr/>
            <p:nvPr/>
          </p:nvSpPr>
          <p:spPr>
            <a:xfrm>
              <a:off x="7316800" y="0"/>
              <a:ext cx="1220400" cy="46799"/>
            </a:xfrm>
            <a:prstGeom prst="rect">
              <a:avLst/>
            </a:prstGeom>
            <a:solidFill>
              <a:srgbClr val="AAB2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grpSp>
      <p:sp>
        <p:nvSpPr>
          <p:cNvPr id="56" name="Google Shape;56;p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pic>
        <p:nvPicPr>
          <p:cNvPr descr="Shape 10" id="6" name="Google Shape;6;p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7" name="Google Shape;7;p1"/>
          <p:cNvSpPr/>
          <p:nvPr/>
        </p:nvSpPr>
        <p:spPr>
          <a:xfrm>
            <a:off x="1334" y="0"/>
            <a:ext cx="4860002" cy="6858000"/>
          </a:xfrm>
          <a:prstGeom prst="rect">
            <a:avLst/>
          </a:prstGeom>
          <a:solidFill>
            <a:srgbClr val="33495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Shape 12" id="8" name="Google Shape;8;p1"/>
          <p:cNvPicPr preferRelativeResize="0"/>
          <p:nvPr/>
        </p:nvPicPr>
        <p:blipFill rotWithShape="1">
          <a:blip r:embed="rId2">
            <a:alphaModFix/>
          </a:blip>
          <a:srcRect b="0" l="0" r="0" t="0"/>
          <a:stretch/>
        </p:blipFill>
        <p:spPr>
          <a:xfrm>
            <a:off x="2961208" y="5972037"/>
            <a:ext cx="1681858" cy="678924"/>
          </a:xfrm>
          <a:prstGeom prst="rect">
            <a:avLst/>
          </a:prstGeom>
          <a:noFill/>
          <a:ln>
            <a:noFill/>
          </a:ln>
        </p:spPr>
      </p:pic>
      <p:grpSp>
        <p:nvGrpSpPr>
          <p:cNvPr id="9" name="Google Shape;9;p1"/>
          <p:cNvGrpSpPr/>
          <p:nvPr/>
        </p:nvGrpSpPr>
        <p:grpSpPr>
          <a:xfrm>
            <a:off x="-3602" y="6811196"/>
            <a:ext cx="4860000" cy="46800"/>
            <a:chOff x="0" y="0"/>
            <a:chExt cx="4859999" cy="46799"/>
          </a:xfrm>
        </p:grpSpPr>
        <p:sp>
          <p:nvSpPr>
            <p:cNvPr id="10" name="Google Shape;10;p1"/>
            <p:cNvSpPr/>
            <p:nvPr/>
          </p:nvSpPr>
          <p:spPr>
            <a:xfrm>
              <a:off x="2429814" y="0"/>
              <a:ext cx="486335" cy="46799"/>
            </a:xfrm>
            <a:prstGeom prst="rect">
              <a:avLst/>
            </a:prstGeom>
            <a:solidFill>
              <a:srgbClr val="0E79C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1" name="Google Shape;11;p1"/>
            <p:cNvSpPr/>
            <p:nvPr/>
          </p:nvSpPr>
          <p:spPr>
            <a:xfrm>
              <a:off x="0" y="0"/>
              <a:ext cx="486335" cy="46799"/>
            </a:xfrm>
            <a:prstGeom prst="rect">
              <a:avLst/>
            </a:prstGeom>
            <a:solidFill>
              <a:srgbClr val="3BAFD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2" name="Google Shape;12;p1"/>
            <p:cNvSpPr/>
            <p:nvPr/>
          </p:nvSpPr>
          <p:spPr>
            <a:xfrm>
              <a:off x="4373664" y="0"/>
              <a:ext cx="486335" cy="46799"/>
            </a:xfrm>
            <a:prstGeom prst="rect">
              <a:avLst/>
            </a:prstGeom>
            <a:solidFill>
              <a:srgbClr val="48CF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3" name="Google Shape;13;p1"/>
            <p:cNvSpPr/>
            <p:nvPr/>
          </p:nvSpPr>
          <p:spPr>
            <a:xfrm>
              <a:off x="971925" y="0"/>
              <a:ext cx="486335" cy="46799"/>
            </a:xfrm>
            <a:prstGeom prst="rect">
              <a:avLst/>
            </a:prstGeom>
            <a:solidFill>
              <a:srgbClr val="8CC15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 name="Google Shape;14;p1"/>
            <p:cNvSpPr/>
            <p:nvPr/>
          </p:nvSpPr>
          <p:spPr>
            <a:xfrm>
              <a:off x="3887701" y="0"/>
              <a:ext cx="486335" cy="46799"/>
            </a:xfrm>
            <a:prstGeom prst="rect">
              <a:avLst/>
            </a:prstGeom>
            <a:solidFill>
              <a:srgbClr val="FFCE5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5" name="Google Shape;15;p1"/>
            <p:cNvSpPr/>
            <p:nvPr/>
          </p:nvSpPr>
          <p:spPr>
            <a:xfrm>
              <a:off x="485962" y="0"/>
              <a:ext cx="486335" cy="46799"/>
            </a:xfrm>
            <a:prstGeom prst="rect">
              <a:avLst/>
            </a:prstGeom>
            <a:solidFill>
              <a:srgbClr val="F3A1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6" name="Google Shape;16;p1"/>
            <p:cNvSpPr/>
            <p:nvPr/>
          </p:nvSpPr>
          <p:spPr>
            <a:xfrm>
              <a:off x="1457887" y="0"/>
              <a:ext cx="486335" cy="46799"/>
            </a:xfrm>
            <a:prstGeom prst="rect">
              <a:avLst/>
            </a:prstGeom>
            <a:solidFill>
              <a:srgbClr val="E9573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7" name="Google Shape;17;p1"/>
            <p:cNvSpPr/>
            <p:nvPr/>
          </p:nvSpPr>
          <p:spPr>
            <a:xfrm>
              <a:off x="3401528" y="0"/>
              <a:ext cx="486335" cy="46799"/>
            </a:xfrm>
            <a:prstGeom prst="rect">
              <a:avLst/>
            </a:prstGeom>
            <a:solidFill>
              <a:srgbClr val="DA445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8" name="Google Shape;18;p1"/>
            <p:cNvSpPr/>
            <p:nvPr/>
          </p:nvSpPr>
          <p:spPr>
            <a:xfrm>
              <a:off x="1943850" y="0"/>
              <a:ext cx="486335" cy="46799"/>
            </a:xfrm>
            <a:prstGeom prst="rect">
              <a:avLst/>
            </a:prstGeom>
            <a:solidFill>
              <a:srgbClr val="D770A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9" name="Google Shape;19;p1"/>
            <p:cNvSpPr/>
            <p:nvPr/>
          </p:nvSpPr>
          <p:spPr>
            <a:xfrm>
              <a:off x="2915775" y="0"/>
              <a:ext cx="486335" cy="46799"/>
            </a:xfrm>
            <a:prstGeom prst="rect">
              <a:avLst/>
            </a:prstGeom>
            <a:solidFill>
              <a:srgbClr val="AAB2B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grpSp>
      <p:pic>
        <p:nvPicPr>
          <p:cNvPr descr="Shape 24" id="20" name="Google Shape;20;p1"/>
          <p:cNvPicPr preferRelativeResize="0"/>
          <p:nvPr/>
        </p:nvPicPr>
        <p:blipFill rotWithShape="1">
          <a:blip r:embed="rId3">
            <a:alphaModFix/>
          </a:blip>
          <a:srcRect b="0" l="0" r="0" t="0"/>
          <a:stretch/>
        </p:blipFill>
        <p:spPr>
          <a:xfrm>
            <a:off x="5842867" y="1663275"/>
            <a:ext cx="5452046" cy="3531437"/>
          </a:xfrm>
          <a:prstGeom prst="rect">
            <a:avLst/>
          </a:prstGeom>
          <a:noFill/>
          <a:ln>
            <a:noFill/>
          </a:ln>
        </p:spPr>
      </p:pic>
      <p:sp>
        <p:nvSpPr>
          <p:cNvPr id="21" name="Google Shape;21;p1"/>
          <p:cNvSpPr txBox="1"/>
          <p:nvPr>
            <p:ph type="title"/>
          </p:nvPr>
        </p:nvSpPr>
        <p:spPr>
          <a:xfrm>
            <a:off x="609600" y="92072"/>
            <a:ext cx="10972799" cy="1508126"/>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1"/>
          <p:cNvSpPr txBox="1"/>
          <p:nvPr>
            <p:ph idx="1" type="body"/>
          </p:nvPr>
        </p:nvSpPr>
        <p:spPr>
          <a:xfrm>
            <a:off x="609600" y="1600200"/>
            <a:ext cx="10972799" cy="5257799"/>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3" name="Google Shape;23;p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6.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5.jpg"/><Relationship Id="rId5"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36.png"/><Relationship Id="rId5"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5.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satchel strip.png" id="61" name="Google Shape;61;p7"/>
          <p:cNvPicPr preferRelativeResize="0"/>
          <p:nvPr/>
        </p:nvPicPr>
        <p:blipFill rotWithShape="1">
          <a:blip r:embed="rId3">
            <a:alphaModFix/>
          </a:blip>
          <a:srcRect b="0" l="0" r="0" t="0"/>
          <a:stretch/>
        </p:blipFill>
        <p:spPr>
          <a:xfrm>
            <a:off x="-4588" y="6791684"/>
            <a:ext cx="12201174" cy="71111"/>
          </a:xfrm>
          <a:prstGeom prst="rect">
            <a:avLst/>
          </a:prstGeom>
          <a:noFill/>
          <a:ln>
            <a:noFill/>
          </a:ln>
        </p:spPr>
      </p:pic>
      <p:sp>
        <p:nvSpPr>
          <p:cNvPr id="62" name="Google Shape;62;p7"/>
          <p:cNvSpPr txBox="1"/>
          <p:nvPr/>
        </p:nvSpPr>
        <p:spPr>
          <a:xfrm>
            <a:off x="1759788" y="1169850"/>
            <a:ext cx="8672400" cy="3322200"/>
          </a:xfrm>
          <a:prstGeom prst="rect">
            <a:avLst/>
          </a:prstGeom>
          <a:no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rgbClr val="E6E4E3"/>
              </a:buClr>
              <a:buSzPts val="1200"/>
              <a:buFont typeface="Open Sans"/>
              <a:buNone/>
            </a:pPr>
            <a:r>
              <a:rPr b="1" i="0" lang="en-US" sz="4800" u="none" cap="none" strike="noStrike">
                <a:solidFill>
                  <a:srgbClr val="E6E4E3"/>
                </a:solidFill>
                <a:latin typeface="Open Sans"/>
                <a:ea typeface="Open Sans"/>
                <a:cs typeface="Open Sans"/>
                <a:sym typeface="Open Sans"/>
              </a:rPr>
              <a:t>A </a:t>
            </a:r>
            <a:r>
              <a:rPr b="1" lang="en-US" sz="4800">
                <a:solidFill>
                  <a:srgbClr val="E6E4E3"/>
                </a:solidFill>
                <a:latin typeface="Open Sans"/>
                <a:ea typeface="Open Sans"/>
                <a:cs typeface="Open Sans"/>
                <a:sym typeface="Open Sans"/>
              </a:rPr>
              <a:t>Parent</a:t>
            </a:r>
            <a:r>
              <a:rPr b="1" i="0" lang="en-US" sz="4800" u="none" cap="none" strike="noStrike">
                <a:solidFill>
                  <a:srgbClr val="E6E4E3"/>
                </a:solidFill>
                <a:latin typeface="Open Sans"/>
                <a:ea typeface="Open Sans"/>
                <a:cs typeface="Open Sans"/>
                <a:sym typeface="Open Sans"/>
              </a:rPr>
              <a:t>’s Guide to</a:t>
            </a:r>
            <a:endParaRPr/>
          </a:p>
          <a:p>
            <a:pPr indent="0" lvl="0" marL="0" marR="0" rtl="0" algn="ctr">
              <a:lnSpc>
                <a:spcPct val="100000"/>
              </a:lnSpc>
              <a:spcBef>
                <a:spcPts val="0"/>
              </a:spcBef>
              <a:spcAft>
                <a:spcPts val="0"/>
              </a:spcAft>
              <a:buClr>
                <a:srgbClr val="E6E4E3"/>
              </a:buClr>
              <a:buSzPts val="1200"/>
              <a:buFont typeface="Open Sans"/>
              <a:buNone/>
            </a:pPr>
            <a:r>
              <a:rPr b="1" lang="en-US" sz="4800">
                <a:solidFill>
                  <a:srgbClr val="E6E4E3"/>
                </a:solidFill>
                <a:latin typeface="Open Sans"/>
                <a:ea typeface="Open Sans"/>
                <a:cs typeface="Open Sans"/>
                <a:sym typeface="Open Sans"/>
              </a:rPr>
              <a:t>the Mobile App</a:t>
            </a:r>
            <a:endParaRPr b="1" sz="4800">
              <a:solidFill>
                <a:srgbClr val="E6E4E3"/>
              </a:solidFill>
              <a:latin typeface="Open Sans"/>
              <a:ea typeface="Open Sans"/>
              <a:cs typeface="Open Sans"/>
              <a:sym typeface="Open Sans"/>
            </a:endParaRPr>
          </a:p>
        </p:txBody>
      </p:sp>
      <p:pic>
        <p:nvPicPr>
          <p:cNvPr descr="image3.png" id="63" name="Google Shape;63;p7"/>
          <p:cNvPicPr preferRelativeResize="0"/>
          <p:nvPr/>
        </p:nvPicPr>
        <p:blipFill rotWithShape="1">
          <a:blip r:embed="rId4">
            <a:alphaModFix/>
          </a:blip>
          <a:srcRect b="0" l="0" r="63865" t="0"/>
          <a:stretch/>
        </p:blipFill>
        <p:spPr>
          <a:xfrm>
            <a:off x="5545126" y="497027"/>
            <a:ext cx="1101803" cy="672812"/>
          </a:xfrm>
          <a:prstGeom prst="rect">
            <a:avLst/>
          </a:prstGeom>
          <a:noFill/>
          <a:ln>
            <a:noFill/>
          </a:ln>
        </p:spPr>
      </p:pic>
      <p:sp>
        <p:nvSpPr>
          <p:cNvPr id="64" name="Google Shape;64;p7"/>
          <p:cNvSpPr txBox="1"/>
          <p:nvPr/>
        </p:nvSpPr>
        <p:spPr>
          <a:xfrm>
            <a:off x="1671875" y="4070825"/>
            <a:ext cx="8633100" cy="5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US" sz="1800">
                <a:solidFill>
                  <a:srgbClr val="FFFFFF"/>
                </a:solidFill>
                <a:latin typeface="Open Sans"/>
                <a:ea typeface="Open Sans"/>
                <a:cs typeface="Open Sans"/>
                <a:sym typeface="Open Sans"/>
              </a:rPr>
              <a:t>Part of </a:t>
            </a:r>
            <a:r>
              <a:rPr i="1" lang="en-US" sz="1800">
                <a:solidFill>
                  <a:srgbClr val="FFFFFF"/>
                </a:solidFill>
                <a:latin typeface="Open Sans"/>
                <a:ea typeface="Open Sans"/>
                <a:cs typeface="Open Sans"/>
                <a:sym typeface="Open Sans"/>
              </a:rPr>
              <a:t>Satchel</a:t>
            </a:r>
            <a:r>
              <a:rPr i="1" lang="en-US" sz="1800">
                <a:solidFill>
                  <a:srgbClr val="FFFFFF"/>
                </a:solidFill>
                <a:latin typeface="Open Sans"/>
                <a:ea typeface="Open Sans"/>
                <a:cs typeface="Open Sans"/>
                <a:sym typeface="Open Sans"/>
              </a:rPr>
              <a:t> One</a:t>
            </a:r>
            <a:endParaRPr i="1" sz="18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grpSp>
        <p:nvGrpSpPr>
          <p:cNvPr id="167" name="Google Shape;167;p16"/>
          <p:cNvGrpSpPr/>
          <p:nvPr/>
        </p:nvGrpSpPr>
        <p:grpSpPr>
          <a:xfrm>
            <a:off x="-27775" y="-28325"/>
            <a:ext cx="12229493" cy="6818188"/>
            <a:chOff x="-27775" y="-28325"/>
            <a:chExt cx="12229493" cy="6818188"/>
          </a:xfrm>
        </p:grpSpPr>
        <p:pic>
          <p:nvPicPr>
            <p:cNvPr descr="IMG_1149-2.jpg" id="168" name="Google Shape;168;p16"/>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169" name="Google Shape;169;p16"/>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6"/>
          <p:cNvSpPr/>
          <p:nvPr/>
        </p:nvSpPr>
        <p:spPr>
          <a:xfrm>
            <a:off x="-25200" y="464015"/>
            <a:ext cx="4250400" cy="770700"/>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88900" lvl="0" marL="0" rtl="0" algn="ctr">
              <a:spcBef>
                <a:spcPts val="0"/>
              </a:spcBef>
              <a:spcAft>
                <a:spcPts val="0"/>
              </a:spcAft>
              <a:buClr>
                <a:schemeClr val="lt1"/>
              </a:buClr>
              <a:buSzPts val="650"/>
              <a:buFont typeface="Open Sans"/>
              <a:buNone/>
            </a:pPr>
            <a:r>
              <a:rPr b="1" lang="en-US" sz="2600">
                <a:solidFill>
                  <a:schemeClr val="lt1"/>
                </a:solidFill>
                <a:latin typeface="Open Sans"/>
                <a:ea typeface="Open Sans"/>
                <a:cs typeface="Open Sans"/>
                <a:sym typeface="Open Sans"/>
              </a:rPr>
              <a:t>Downloading the App</a:t>
            </a:r>
            <a:endParaRPr>
              <a:solidFill>
                <a:schemeClr val="dk1"/>
              </a:solidFill>
            </a:endParaRPr>
          </a:p>
        </p:txBody>
      </p:sp>
      <p:pic>
        <p:nvPicPr>
          <p:cNvPr descr="Shape 112" id="171" name="Google Shape;171;p16"/>
          <p:cNvPicPr preferRelativeResize="0"/>
          <p:nvPr/>
        </p:nvPicPr>
        <p:blipFill rotWithShape="1">
          <a:blip r:embed="rId4">
            <a:alphaModFix/>
          </a:blip>
          <a:srcRect b="0" l="0" r="0" t="0"/>
          <a:stretch/>
        </p:blipFill>
        <p:spPr>
          <a:xfrm>
            <a:off x="2379622" y="2561943"/>
            <a:ext cx="3354854" cy="1032325"/>
          </a:xfrm>
          <a:prstGeom prst="rect">
            <a:avLst/>
          </a:prstGeom>
          <a:noFill/>
          <a:ln>
            <a:noFill/>
          </a:ln>
        </p:spPr>
      </p:pic>
      <p:pic>
        <p:nvPicPr>
          <p:cNvPr descr="Shape 113" id="172" name="Google Shape;172;p16"/>
          <p:cNvPicPr preferRelativeResize="0"/>
          <p:nvPr/>
        </p:nvPicPr>
        <p:blipFill rotWithShape="1">
          <a:blip r:embed="rId5">
            <a:alphaModFix/>
          </a:blip>
          <a:srcRect b="0" l="0" r="0" t="0"/>
          <a:stretch/>
        </p:blipFill>
        <p:spPr>
          <a:xfrm>
            <a:off x="6441743" y="2561943"/>
            <a:ext cx="3354854" cy="1032325"/>
          </a:xfrm>
          <a:prstGeom prst="rect">
            <a:avLst/>
          </a:prstGeom>
          <a:noFill/>
          <a:ln>
            <a:noFill/>
          </a:ln>
        </p:spPr>
      </p:pic>
      <p:sp>
        <p:nvSpPr>
          <p:cNvPr id="173" name="Google Shape;173;p16"/>
          <p:cNvSpPr txBox="1"/>
          <p:nvPr/>
        </p:nvSpPr>
        <p:spPr>
          <a:xfrm>
            <a:off x="1443475" y="4412100"/>
            <a:ext cx="9519900" cy="7056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44546A"/>
              </a:buClr>
              <a:buSzPts val="400"/>
              <a:buFont typeface="Open Sans"/>
              <a:buNone/>
            </a:pPr>
            <a:r>
              <a:rPr b="1" i="0" lang="en-US" sz="1800" u="none" cap="none" strike="noStrike">
                <a:solidFill>
                  <a:srgbClr val="FFFFFF"/>
                </a:solidFill>
                <a:latin typeface="Open Sans"/>
                <a:ea typeface="Open Sans"/>
                <a:cs typeface="Open Sans"/>
                <a:sym typeface="Open Sans"/>
              </a:rPr>
              <a:t>Please download the Show My Homework App to receive push notifications and manage homework on the go!</a:t>
            </a:r>
            <a:endParaRPr sz="1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descr="IMG_1149-2.jpg" id="178" name="Google Shape;178;p17"/>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179" name="Google Shape;179;p17"/>
          <p:cNvSpPr/>
          <p:nvPr/>
        </p:nvSpPr>
        <p:spPr>
          <a:xfrm>
            <a:off x="-12" y="-9037"/>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17"/>
          <p:cNvGrpSpPr/>
          <p:nvPr/>
        </p:nvGrpSpPr>
        <p:grpSpPr>
          <a:xfrm>
            <a:off x="4775" y="295958"/>
            <a:ext cx="5225428" cy="770809"/>
            <a:chOff x="0" y="0"/>
            <a:chExt cx="3792588" cy="770809"/>
          </a:xfrm>
        </p:grpSpPr>
        <p:sp>
          <p:nvSpPr>
            <p:cNvPr id="181" name="Google Shape;181;p17"/>
            <p:cNvSpPr/>
            <p:nvPr/>
          </p:nvSpPr>
          <p:spPr>
            <a:xfrm>
              <a:off x="0" y="0"/>
              <a:ext cx="3792588" cy="770809"/>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0" lvl="0" marL="0" marR="0" rtl="0" algn="l">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82" name="Google Shape;182;p17"/>
            <p:cNvSpPr txBox="1"/>
            <p:nvPr/>
          </p:nvSpPr>
          <p:spPr>
            <a:xfrm>
              <a:off x="0" y="127605"/>
              <a:ext cx="3792588" cy="515595"/>
            </a:xfrm>
            <a:prstGeom prst="rect">
              <a:avLst/>
            </a:prstGeom>
            <a:noFill/>
            <a:ln>
              <a:noFill/>
            </a:ln>
          </p:spPr>
          <p:txBody>
            <a:bodyPr anchorCtr="0" anchor="ctr" bIns="22825" lIns="22825" spcFirstLastPara="1" rIns="22825" wrap="square" tIns="22825">
              <a:noAutofit/>
            </a:bodyPr>
            <a:lstStyle/>
            <a:p>
              <a:pPr indent="88900" lvl="0" marL="0" marR="0" rtl="0" algn="ctr">
                <a:lnSpc>
                  <a:spcPct val="100000"/>
                </a:lnSpc>
                <a:spcBef>
                  <a:spcPts val="0"/>
                </a:spcBef>
                <a:spcAft>
                  <a:spcPts val="0"/>
                </a:spcAft>
                <a:buClr>
                  <a:srgbClr val="FFFFFF"/>
                </a:buClr>
                <a:buSzPts val="650"/>
                <a:buFont typeface="Open Sans"/>
                <a:buNone/>
              </a:pPr>
              <a:r>
                <a:rPr b="1" i="0" lang="en-US" sz="2600" u="none" cap="none" strike="noStrike">
                  <a:solidFill>
                    <a:srgbClr val="FFFFFF"/>
                  </a:solidFill>
                  <a:latin typeface="Open Sans"/>
                  <a:ea typeface="Open Sans"/>
                  <a:cs typeface="Open Sans"/>
                  <a:sym typeface="Open Sans"/>
                </a:rPr>
                <a:t>Getting Started - Pa</a:t>
              </a:r>
              <a:r>
                <a:rPr b="1" lang="en-US" sz="2600">
                  <a:solidFill>
                    <a:srgbClr val="FFFFFF"/>
                  </a:solidFill>
                  <a:latin typeface="Open Sans"/>
                  <a:ea typeface="Open Sans"/>
                  <a:cs typeface="Open Sans"/>
                  <a:sym typeface="Open Sans"/>
                </a:rPr>
                <a:t>rent Code</a:t>
              </a:r>
              <a:endParaRPr/>
            </a:p>
          </p:txBody>
        </p:sp>
      </p:grpSp>
      <p:grpSp>
        <p:nvGrpSpPr>
          <p:cNvPr id="183" name="Google Shape;183;p17"/>
          <p:cNvGrpSpPr/>
          <p:nvPr/>
        </p:nvGrpSpPr>
        <p:grpSpPr>
          <a:xfrm>
            <a:off x="450538" y="1160008"/>
            <a:ext cx="11291014" cy="4318189"/>
            <a:chOff x="455275" y="1253246"/>
            <a:chExt cx="11291014" cy="4318189"/>
          </a:xfrm>
        </p:grpSpPr>
        <p:grpSp>
          <p:nvGrpSpPr>
            <p:cNvPr id="184" name="Google Shape;184;p17"/>
            <p:cNvGrpSpPr/>
            <p:nvPr/>
          </p:nvGrpSpPr>
          <p:grpSpPr>
            <a:xfrm>
              <a:off x="1052580" y="1253246"/>
              <a:ext cx="10086848" cy="534606"/>
              <a:chOff x="939168" y="1439721"/>
              <a:chExt cx="10086848" cy="534606"/>
            </a:xfrm>
          </p:grpSpPr>
          <p:sp>
            <p:nvSpPr>
              <p:cNvPr id="185" name="Google Shape;185;p17"/>
              <p:cNvSpPr/>
              <p:nvPr/>
            </p:nvSpPr>
            <p:spPr>
              <a:xfrm>
                <a:off x="8175565" y="1439721"/>
                <a:ext cx="513900" cy="534600"/>
              </a:xfrm>
              <a:prstGeom prst="ellipse">
                <a:avLst/>
              </a:prstGeom>
              <a:solidFill>
                <a:srgbClr val="CC0000"/>
              </a:solidFill>
              <a:ln cap="flat" cmpd="sng" w="9525">
                <a:solidFill>
                  <a:srgbClr val="CC0000"/>
                </a:solidFill>
                <a:prstDash val="solid"/>
                <a:round/>
                <a:headEnd len="sm" w="sm" type="none"/>
                <a:tailEnd len="sm" w="sm" type="none"/>
              </a:ln>
              <a:effectLst>
                <a:outerShdw blurRad="114300" rotWithShape="0" dir="5392955" dist="80779">
                  <a:srgbClr val="000000">
                    <a:alpha val="133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186" name="Google Shape;186;p17"/>
              <p:cNvSpPr/>
              <p:nvPr/>
            </p:nvSpPr>
            <p:spPr>
              <a:xfrm>
                <a:off x="5839015" y="1439721"/>
                <a:ext cx="513900" cy="534600"/>
              </a:xfrm>
              <a:prstGeom prst="ellipse">
                <a:avLst/>
              </a:prstGeom>
              <a:solidFill>
                <a:srgbClr val="8CC152"/>
              </a:solidFill>
              <a:ln>
                <a:noFill/>
              </a:ln>
              <a:effectLst>
                <a:outerShdw blurRad="114300" rotWithShape="0" dir="5392955" dist="80779">
                  <a:srgbClr val="000000">
                    <a:alpha val="133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ato"/>
                  <a:buNone/>
                </a:pPr>
                <a:r>
                  <a:t/>
                </a:r>
                <a:endParaRPr b="0" i="0" sz="1800" u="none" cap="none" strike="noStrike">
                  <a:solidFill>
                    <a:srgbClr val="FFFFFF"/>
                  </a:solidFill>
                  <a:latin typeface="Lato"/>
                  <a:ea typeface="Lato"/>
                  <a:cs typeface="Lato"/>
                  <a:sym typeface="Lato"/>
                </a:endParaRPr>
              </a:p>
            </p:txBody>
          </p:sp>
          <p:grpSp>
            <p:nvGrpSpPr>
              <p:cNvPr id="187" name="Google Shape;187;p17"/>
              <p:cNvGrpSpPr/>
              <p:nvPr/>
            </p:nvGrpSpPr>
            <p:grpSpPr>
              <a:xfrm>
                <a:off x="3389096" y="1439727"/>
                <a:ext cx="513900" cy="534600"/>
                <a:chOff x="38098" y="85065"/>
                <a:chExt cx="513900" cy="534600"/>
              </a:xfrm>
            </p:grpSpPr>
            <p:sp>
              <p:nvSpPr>
                <p:cNvPr id="188" name="Google Shape;188;p17"/>
                <p:cNvSpPr/>
                <p:nvPr/>
              </p:nvSpPr>
              <p:spPr>
                <a:xfrm>
                  <a:off x="38098" y="85065"/>
                  <a:ext cx="513900" cy="534600"/>
                </a:xfrm>
                <a:prstGeom prst="ellipse">
                  <a:avLst/>
                </a:prstGeom>
                <a:solidFill>
                  <a:srgbClr val="F3A101"/>
                </a:solidFill>
                <a:ln>
                  <a:noFill/>
                </a:ln>
                <a:effectLst>
                  <a:outerShdw blurRad="114300" rotWithShape="0" dir="5392955" dist="80779">
                    <a:srgbClr val="000000">
                      <a:alpha val="133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189" name="Google Shape;189;p17"/>
                <p:cNvSpPr txBox="1"/>
                <p:nvPr/>
              </p:nvSpPr>
              <p:spPr>
                <a:xfrm>
                  <a:off x="125527" y="122351"/>
                  <a:ext cx="344400" cy="37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Open Sans"/>
                    <a:buNone/>
                  </a:pPr>
                  <a:r>
                    <a:rPr b="0" i="0" lang="en-US" sz="2400" u="none" cap="none" strike="noStrike">
                      <a:solidFill>
                        <a:srgbClr val="FFFFFF"/>
                      </a:solidFill>
                      <a:latin typeface="Open Sans"/>
                      <a:ea typeface="Open Sans"/>
                      <a:cs typeface="Open Sans"/>
                      <a:sym typeface="Open Sans"/>
                    </a:rPr>
                    <a:t>2</a:t>
                  </a:r>
                  <a:endParaRPr/>
                </a:p>
              </p:txBody>
            </p:sp>
          </p:grpSp>
          <p:grpSp>
            <p:nvGrpSpPr>
              <p:cNvPr id="190" name="Google Shape;190;p17"/>
              <p:cNvGrpSpPr/>
              <p:nvPr/>
            </p:nvGrpSpPr>
            <p:grpSpPr>
              <a:xfrm>
                <a:off x="939168" y="1439727"/>
                <a:ext cx="513900" cy="534600"/>
                <a:chOff x="38098" y="85065"/>
                <a:chExt cx="513900" cy="534600"/>
              </a:xfrm>
            </p:grpSpPr>
            <p:sp>
              <p:nvSpPr>
                <p:cNvPr id="191" name="Google Shape;191;p17"/>
                <p:cNvSpPr/>
                <p:nvPr/>
              </p:nvSpPr>
              <p:spPr>
                <a:xfrm>
                  <a:off x="38098" y="85065"/>
                  <a:ext cx="513900" cy="534600"/>
                </a:xfrm>
                <a:prstGeom prst="ellipse">
                  <a:avLst/>
                </a:prstGeom>
                <a:solidFill>
                  <a:srgbClr val="3BAFDA"/>
                </a:solidFill>
                <a:ln>
                  <a:noFill/>
                </a:ln>
                <a:effectLst>
                  <a:outerShdw blurRad="114300" rotWithShape="0" dir="5392955" dist="80779">
                    <a:srgbClr val="000000">
                      <a:alpha val="133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192" name="Google Shape;192;p17"/>
                <p:cNvSpPr txBox="1"/>
                <p:nvPr/>
              </p:nvSpPr>
              <p:spPr>
                <a:xfrm>
                  <a:off x="125527" y="122351"/>
                  <a:ext cx="344400" cy="37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Open Sans"/>
                    <a:buNone/>
                  </a:pPr>
                  <a:r>
                    <a:rPr b="0" i="0" lang="en-US" sz="2400" u="none" cap="none" strike="noStrike">
                      <a:solidFill>
                        <a:srgbClr val="FFFFFF"/>
                      </a:solidFill>
                      <a:latin typeface="Open Sans"/>
                      <a:ea typeface="Open Sans"/>
                      <a:cs typeface="Open Sans"/>
                      <a:sym typeface="Open Sans"/>
                    </a:rPr>
                    <a:t>1</a:t>
                  </a:r>
                  <a:endParaRPr/>
                </a:p>
              </p:txBody>
            </p:sp>
          </p:grpSp>
          <p:sp>
            <p:nvSpPr>
              <p:cNvPr id="193" name="Google Shape;193;p17"/>
              <p:cNvSpPr/>
              <p:nvPr/>
            </p:nvSpPr>
            <p:spPr>
              <a:xfrm>
                <a:off x="10512115" y="1439721"/>
                <a:ext cx="513900" cy="534600"/>
              </a:xfrm>
              <a:prstGeom prst="ellipse">
                <a:avLst/>
              </a:prstGeom>
              <a:solidFill>
                <a:srgbClr val="674EA7"/>
              </a:solidFill>
              <a:ln cap="flat" cmpd="sng" w="9525">
                <a:solidFill>
                  <a:srgbClr val="674EA7"/>
                </a:solidFill>
                <a:prstDash val="solid"/>
                <a:round/>
                <a:headEnd len="sm" w="sm" type="none"/>
                <a:tailEnd len="sm" w="sm" type="none"/>
              </a:ln>
              <a:effectLst>
                <a:outerShdw blurRad="114300" rotWithShape="0" dir="5392955" dist="80779">
                  <a:srgbClr val="000000">
                    <a:alpha val="1333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194" name="Google Shape;194;p17"/>
              <p:cNvSpPr txBox="1"/>
              <p:nvPr/>
            </p:nvSpPr>
            <p:spPr>
              <a:xfrm>
                <a:off x="10596869" y="1519519"/>
                <a:ext cx="344400" cy="37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Open Sans"/>
                  <a:buNone/>
                </a:pPr>
                <a:r>
                  <a:rPr lang="en-US" sz="2400">
                    <a:solidFill>
                      <a:srgbClr val="FFFFFF"/>
                    </a:solidFill>
                    <a:latin typeface="Open Sans"/>
                    <a:ea typeface="Open Sans"/>
                    <a:cs typeface="Open Sans"/>
                    <a:sym typeface="Open Sans"/>
                  </a:rPr>
                  <a:t>5</a:t>
                </a:r>
                <a:endParaRPr/>
              </a:p>
            </p:txBody>
          </p:sp>
        </p:grpSp>
        <p:pic>
          <p:nvPicPr>
            <p:cNvPr id="195" name="Google Shape;195;p17"/>
            <p:cNvPicPr preferRelativeResize="0"/>
            <p:nvPr/>
          </p:nvPicPr>
          <p:blipFill>
            <a:blip r:embed="rId4">
              <a:alphaModFix/>
            </a:blip>
            <a:stretch>
              <a:fillRect/>
            </a:stretch>
          </p:blipFill>
          <p:spPr>
            <a:xfrm>
              <a:off x="5355163" y="1871850"/>
              <a:ext cx="1708549" cy="3699571"/>
            </a:xfrm>
            <a:prstGeom prst="rect">
              <a:avLst/>
            </a:prstGeom>
            <a:noFill/>
            <a:ln>
              <a:noFill/>
            </a:ln>
          </p:spPr>
        </p:pic>
        <p:pic>
          <p:nvPicPr>
            <p:cNvPr id="196" name="Google Shape;196;p17"/>
            <p:cNvPicPr preferRelativeResize="0"/>
            <p:nvPr/>
          </p:nvPicPr>
          <p:blipFill>
            <a:blip r:embed="rId5">
              <a:alphaModFix/>
            </a:blip>
            <a:stretch>
              <a:fillRect/>
            </a:stretch>
          </p:blipFill>
          <p:spPr>
            <a:xfrm>
              <a:off x="455275" y="1871851"/>
              <a:ext cx="1708549" cy="3699578"/>
            </a:xfrm>
            <a:prstGeom prst="rect">
              <a:avLst/>
            </a:prstGeom>
            <a:noFill/>
            <a:ln>
              <a:noFill/>
            </a:ln>
          </p:spPr>
        </p:pic>
        <p:pic>
          <p:nvPicPr>
            <p:cNvPr id="197" name="Google Shape;197;p17"/>
            <p:cNvPicPr preferRelativeResize="0"/>
            <p:nvPr/>
          </p:nvPicPr>
          <p:blipFill>
            <a:blip r:embed="rId6">
              <a:alphaModFix/>
            </a:blip>
            <a:stretch>
              <a:fillRect/>
            </a:stretch>
          </p:blipFill>
          <p:spPr>
            <a:xfrm>
              <a:off x="2905225" y="1871845"/>
              <a:ext cx="1708549" cy="3699590"/>
            </a:xfrm>
            <a:prstGeom prst="rect">
              <a:avLst/>
            </a:prstGeom>
            <a:noFill/>
            <a:ln>
              <a:noFill/>
            </a:ln>
          </p:spPr>
        </p:pic>
        <p:pic>
          <p:nvPicPr>
            <p:cNvPr id="198" name="Google Shape;198;p17"/>
            <p:cNvPicPr preferRelativeResize="0"/>
            <p:nvPr/>
          </p:nvPicPr>
          <p:blipFill>
            <a:blip r:embed="rId7">
              <a:alphaModFix/>
            </a:blip>
            <a:stretch>
              <a:fillRect/>
            </a:stretch>
          </p:blipFill>
          <p:spPr>
            <a:xfrm>
              <a:off x="10037763" y="1871862"/>
              <a:ext cx="1708526" cy="3699547"/>
            </a:xfrm>
            <a:prstGeom prst="rect">
              <a:avLst/>
            </a:prstGeom>
            <a:noFill/>
            <a:ln>
              <a:noFill/>
            </a:ln>
          </p:spPr>
        </p:pic>
        <p:pic>
          <p:nvPicPr>
            <p:cNvPr id="199" name="Google Shape;199;p17"/>
            <p:cNvPicPr preferRelativeResize="0"/>
            <p:nvPr/>
          </p:nvPicPr>
          <p:blipFill>
            <a:blip r:embed="rId8">
              <a:alphaModFix/>
            </a:blip>
            <a:stretch>
              <a:fillRect/>
            </a:stretch>
          </p:blipFill>
          <p:spPr>
            <a:xfrm>
              <a:off x="7696475" y="1871862"/>
              <a:ext cx="1708526" cy="3699547"/>
            </a:xfrm>
            <a:prstGeom prst="rect">
              <a:avLst/>
            </a:prstGeom>
            <a:noFill/>
            <a:ln>
              <a:noFill/>
            </a:ln>
          </p:spPr>
        </p:pic>
      </p:grpSp>
      <p:sp>
        <p:nvSpPr>
          <p:cNvPr id="200" name="Google Shape;200;p17"/>
          <p:cNvSpPr txBox="1"/>
          <p:nvPr/>
        </p:nvSpPr>
        <p:spPr>
          <a:xfrm>
            <a:off x="6042044" y="1262094"/>
            <a:ext cx="344400" cy="37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Open Sans"/>
              <a:buNone/>
            </a:pPr>
            <a:r>
              <a:rPr b="0" i="0" lang="en-US" sz="2400" u="none" cap="none" strike="noStrike">
                <a:solidFill>
                  <a:srgbClr val="FFFFFF"/>
                </a:solidFill>
                <a:latin typeface="Open Sans"/>
                <a:ea typeface="Open Sans"/>
                <a:cs typeface="Open Sans"/>
                <a:sym typeface="Open Sans"/>
              </a:rPr>
              <a:t>3</a:t>
            </a:r>
            <a:endParaRPr/>
          </a:p>
        </p:txBody>
      </p:sp>
      <p:sp>
        <p:nvSpPr>
          <p:cNvPr id="201" name="Google Shape;201;p17"/>
          <p:cNvSpPr txBox="1"/>
          <p:nvPr/>
        </p:nvSpPr>
        <p:spPr>
          <a:xfrm>
            <a:off x="8378544" y="1262094"/>
            <a:ext cx="344400" cy="37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Open Sans"/>
              <a:buNone/>
            </a:pPr>
            <a:r>
              <a:rPr lang="en-US" sz="2400">
                <a:solidFill>
                  <a:srgbClr val="FFFFFF"/>
                </a:solidFill>
                <a:latin typeface="Open Sans"/>
                <a:ea typeface="Open Sans"/>
                <a:cs typeface="Open Sans"/>
                <a:sym typeface="Open Sans"/>
              </a:rPr>
              <a:t>4</a:t>
            </a:r>
            <a:endParaRPr/>
          </a:p>
        </p:txBody>
      </p:sp>
      <p:sp>
        <p:nvSpPr>
          <p:cNvPr id="202" name="Google Shape;202;p17"/>
          <p:cNvSpPr txBox="1"/>
          <p:nvPr/>
        </p:nvSpPr>
        <p:spPr>
          <a:xfrm>
            <a:off x="297188" y="5478200"/>
            <a:ext cx="2138700" cy="5346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44546A"/>
              </a:buClr>
              <a:buSzPts val="300"/>
              <a:buFont typeface="Open Sans"/>
              <a:buNone/>
            </a:pPr>
            <a:r>
              <a:rPr lang="en-US" sz="1200">
                <a:solidFill>
                  <a:srgbClr val="FFFFFF"/>
                </a:solidFill>
                <a:latin typeface="Open Sans"/>
                <a:ea typeface="Open Sans"/>
                <a:cs typeface="Open Sans"/>
                <a:sym typeface="Open Sans"/>
              </a:rPr>
              <a:t>Open the app and search for your school</a:t>
            </a:r>
            <a:endParaRPr>
              <a:solidFill>
                <a:srgbClr val="FFFFFF"/>
              </a:solidFill>
            </a:endParaRPr>
          </a:p>
        </p:txBody>
      </p:sp>
      <p:sp>
        <p:nvSpPr>
          <p:cNvPr id="203" name="Google Shape;203;p17"/>
          <p:cNvSpPr txBox="1"/>
          <p:nvPr/>
        </p:nvSpPr>
        <p:spPr>
          <a:xfrm>
            <a:off x="2721038" y="5478200"/>
            <a:ext cx="2138700" cy="5346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44546A"/>
              </a:buClr>
              <a:buSzPts val="300"/>
              <a:buFont typeface="Open Sans"/>
              <a:buNone/>
            </a:pPr>
            <a:r>
              <a:rPr lang="en-US" sz="1200">
                <a:solidFill>
                  <a:srgbClr val="FFFFFF"/>
                </a:solidFill>
                <a:latin typeface="Open Sans"/>
                <a:ea typeface="Open Sans"/>
                <a:cs typeface="Open Sans"/>
                <a:sym typeface="Open Sans"/>
              </a:rPr>
              <a:t>Choose ‘I </a:t>
            </a:r>
            <a:r>
              <a:rPr b="1" lang="en-US" sz="1200">
                <a:solidFill>
                  <a:srgbClr val="FFFFFF"/>
                </a:solidFill>
                <a:latin typeface="Open Sans"/>
                <a:ea typeface="Open Sans"/>
                <a:cs typeface="Open Sans"/>
                <a:sym typeface="Open Sans"/>
              </a:rPr>
              <a:t>do not</a:t>
            </a:r>
            <a:r>
              <a:rPr lang="en-US" sz="1200">
                <a:solidFill>
                  <a:srgbClr val="FFFFFF"/>
                </a:solidFill>
                <a:latin typeface="Open Sans"/>
                <a:ea typeface="Open Sans"/>
                <a:cs typeface="Open Sans"/>
                <a:sym typeface="Open Sans"/>
              </a:rPr>
              <a:t> have an account yet / Log in with PIN or Parent Code’</a:t>
            </a:r>
            <a:endParaRPr>
              <a:solidFill>
                <a:srgbClr val="FFFFFF"/>
              </a:solidFill>
            </a:endParaRPr>
          </a:p>
        </p:txBody>
      </p:sp>
      <p:sp>
        <p:nvSpPr>
          <p:cNvPr id="204" name="Google Shape;204;p17"/>
          <p:cNvSpPr txBox="1"/>
          <p:nvPr/>
        </p:nvSpPr>
        <p:spPr>
          <a:xfrm>
            <a:off x="5144888" y="5478200"/>
            <a:ext cx="2138700" cy="5346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44546A"/>
              </a:buClr>
              <a:buSzPts val="300"/>
              <a:buFont typeface="Open Sans"/>
              <a:buNone/>
            </a:pPr>
            <a:r>
              <a:rPr lang="en-US" sz="1200">
                <a:solidFill>
                  <a:srgbClr val="FFFFFF"/>
                </a:solidFill>
                <a:latin typeface="Open Sans"/>
                <a:ea typeface="Open Sans"/>
                <a:cs typeface="Open Sans"/>
                <a:sym typeface="Open Sans"/>
              </a:rPr>
              <a:t>Type in the Parent Code that you received from school</a:t>
            </a:r>
            <a:endParaRPr>
              <a:solidFill>
                <a:srgbClr val="FFFFFF"/>
              </a:solidFill>
            </a:endParaRPr>
          </a:p>
        </p:txBody>
      </p:sp>
      <p:sp>
        <p:nvSpPr>
          <p:cNvPr id="205" name="Google Shape;205;p17"/>
          <p:cNvSpPr txBox="1"/>
          <p:nvPr/>
        </p:nvSpPr>
        <p:spPr>
          <a:xfrm>
            <a:off x="7481400" y="5478200"/>
            <a:ext cx="2138700" cy="10476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44546A"/>
              </a:buClr>
              <a:buSzPts val="300"/>
              <a:buFont typeface="Open Sans"/>
              <a:buNone/>
            </a:pPr>
            <a:r>
              <a:rPr lang="en-US" sz="1200">
                <a:solidFill>
                  <a:srgbClr val="FFFFFF"/>
                </a:solidFill>
                <a:latin typeface="Open Sans"/>
                <a:ea typeface="Open Sans"/>
                <a:cs typeface="Open Sans"/>
                <a:sym typeface="Open Sans"/>
              </a:rPr>
              <a:t>Press the toggle to confirm that you are the parent / guardian of this child. Choose ‘Confirm and continue’</a:t>
            </a:r>
            <a:endParaRPr>
              <a:solidFill>
                <a:srgbClr val="FFFFFF"/>
              </a:solidFill>
            </a:endParaRPr>
          </a:p>
        </p:txBody>
      </p:sp>
      <p:sp>
        <p:nvSpPr>
          <p:cNvPr id="206" name="Google Shape;206;p17"/>
          <p:cNvSpPr txBox="1"/>
          <p:nvPr/>
        </p:nvSpPr>
        <p:spPr>
          <a:xfrm>
            <a:off x="9817900" y="5478200"/>
            <a:ext cx="2138700" cy="11565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44546A"/>
              </a:buClr>
              <a:buSzPts val="300"/>
              <a:buFont typeface="Open Sans"/>
              <a:buNone/>
            </a:pPr>
            <a:r>
              <a:rPr lang="en-US" sz="1200">
                <a:solidFill>
                  <a:srgbClr val="FFFFFF"/>
                </a:solidFill>
                <a:latin typeface="Open Sans"/>
                <a:ea typeface="Open Sans"/>
                <a:cs typeface="Open Sans"/>
                <a:sym typeface="Open Sans"/>
              </a:rPr>
              <a:t>Fill out your personal details and choose a password.</a:t>
            </a:r>
            <a:endParaRPr sz="1200">
              <a:solidFill>
                <a:srgbClr val="FFFFFF"/>
              </a:solidFill>
              <a:latin typeface="Open Sans"/>
              <a:ea typeface="Open Sans"/>
              <a:cs typeface="Open Sans"/>
              <a:sym typeface="Open Sans"/>
            </a:endParaRPr>
          </a:p>
          <a:p>
            <a:pPr indent="0" lvl="0" marL="0" marR="0" rtl="0" algn="ctr">
              <a:lnSpc>
                <a:spcPct val="100000"/>
              </a:lnSpc>
              <a:spcBef>
                <a:spcPts val="0"/>
              </a:spcBef>
              <a:spcAft>
                <a:spcPts val="0"/>
              </a:spcAft>
              <a:buClr>
                <a:srgbClr val="44546A"/>
              </a:buClr>
              <a:buSzPts val="300"/>
              <a:buFont typeface="Open Sans"/>
              <a:buNone/>
            </a:pPr>
            <a:r>
              <a:rPr lang="en-US" sz="1200">
                <a:solidFill>
                  <a:srgbClr val="FFFFFF"/>
                </a:solidFill>
                <a:latin typeface="Open Sans"/>
                <a:ea typeface="Open Sans"/>
                <a:cs typeface="Open Sans"/>
                <a:sym typeface="Open Sans"/>
              </a:rPr>
              <a:t>Choose ‘Create account and log in’. Use your email address and new password for future logins!</a:t>
            </a:r>
            <a:endParaRPr sz="1200">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8"/>
          <p:cNvSpPr txBox="1"/>
          <p:nvPr>
            <p:ph idx="4294967295" type="title"/>
          </p:nvPr>
        </p:nvSpPr>
        <p:spPr>
          <a:xfrm>
            <a:off x="838200" y="365125"/>
            <a:ext cx="10515599" cy="1325562"/>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100"/>
              <a:buFont typeface="Calibri"/>
              <a:buNone/>
            </a:pPr>
            <a:r>
              <a:t/>
            </a:r>
            <a:endParaRPr b="0" i="0" sz="4400" u="none" cap="none" strike="noStrike">
              <a:solidFill>
                <a:srgbClr val="000000"/>
              </a:solidFill>
              <a:latin typeface="Calibri"/>
              <a:ea typeface="Calibri"/>
              <a:cs typeface="Calibri"/>
              <a:sym typeface="Calibri"/>
            </a:endParaRPr>
          </a:p>
        </p:txBody>
      </p:sp>
      <p:sp>
        <p:nvSpPr>
          <p:cNvPr id="212" name="Google Shape;212;p18"/>
          <p:cNvSpPr txBox="1"/>
          <p:nvPr>
            <p:ph idx="4294967295" type="body"/>
          </p:nvPr>
        </p:nvSpPr>
        <p:spPr>
          <a:xfrm>
            <a:off x="838200" y="1825625"/>
            <a:ext cx="10515599" cy="4351338"/>
          </a:xfrm>
          <a:prstGeom prst="rect">
            <a:avLst/>
          </a:prstGeom>
          <a:noFill/>
          <a:ln>
            <a:noFill/>
          </a:ln>
        </p:spPr>
        <p:txBody>
          <a:bodyPr anchorCtr="0" anchor="t" bIns="45700" lIns="45700" spcFirstLastPara="1" rIns="45700" wrap="square" tIns="45700">
            <a:noAutofit/>
          </a:bodyPr>
          <a:lstStyle/>
          <a:p>
            <a:pPr indent="-228600" lvl="0" marL="228600" marR="0" rtl="0" algn="l">
              <a:lnSpc>
                <a:spcPct val="90000"/>
              </a:lnSpc>
              <a:spcBef>
                <a:spcPts val="0"/>
              </a:spcBef>
              <a:spcAft>
                <a:spcPts val="0"/>
              </a:spcAft>
              <a:buClr>
                <a:srgbClr val="000000"/>
              </a:buClr>
              <a:buSzPts val="700"/>
              <a:buFont typeface="Arial"/>
              <a:buNone/>
            </a:pPr>
            <a:r>
              <a:t/>
            </a:r>
            <a:endParaRPr b="0" i="0" sz="2800" u="none" cap="none" strike="noStrike">
              <a:solidFill>
                <a:srgbClr val="000000"/>
              </a:solidFill>
              <a:latin typeface="Calibri"/>
              <a:ea typeface="Calibri"/>
              <a:cs typeface="Calibri"/>
              <a:sym typeface="Calibri"/>
            </a:endParaRPr>
          </a:p>
        </p:txBody>
      </p:sp>
      <p:pic>
        <p:nvPicPr>
          <p:cNvPr descr="Picture 3" id="213" name="Google Shape;213;p18"/>
          <p:cNvPicPr preferRelativeResize="0"/>
          <p:nvPr/>
        </p:nvPicPr>
        <p:blipFill rotWithShape="1">
          <a:blip r:embed="rId3">
            <a:alphaModFix/>
          </a:blip>
          <a:srcRect b="0" l="0" r="0" t="14668"/>
          <a:stretch/>
        </p:blipFill>
        <p:spPr>
          <a:xfrm>
            <a:off x="-18555" y="-169130"/>
            <a:ext cx="12229204" cy="6956972"/>
          </a:xfrm>
          <a:prstGeom prst="rect">
            <a:avLst/>
          </a:prstGeom>
          <a:noFill/>
          <a:ln>
            <a:noFill/>
          </a:ln>
        </p:spPr>
      </p:pic>
      <p:sp>
        <p:nvSpPr>
          <p:cNvPr id="214" name="Google Shape;214;p18"/>
          <p:cNvSpPr/>
          <p:nvPr/>
        </p:nvSpPr>
        <p:spPr>
          <a:xfrm>
            <a:off x="-11311" y="4621987"/>
            <a:ext cx="12214622" cy="2167230"/>
          </a:xfrm>
          <a:prstGeom prst="rect">
            <a:avLst/>
          </a:prstGeom>
          <a:solidFill>
            <a:srgbClr val="0C79C8">
              <a:alpha val="69020"/>
            </a:srgbClr>
          </a:solidFill>
          <a:ln>
            <a:noFill/>
          </a:ln>
        </p:spPr>
        <p:txBody>
          <a:bodyPr anchorCtr="0" anchor="ctr" bIns="25400" lIns="25400" spcFirstLastPara="1" rIns="25400" wrap="square" tIns="25400">
            <a:noAutofit/>
          </a:bodyPr>
          <a:lstStyle/>
          <a:p>
            <a:pPr indent="88900" lvl="0" marL="0" marR="0" rtl="0" algn="ctr">
              <a:lnSpc>
                <a:spcPct val="100000"/>
              </a:lnSpc>
              <a:spcBef>
                <a:spcPts val="0"/>
              </a:spcBef>
              <a:spcAft>
                <a:spcPts val="0"/>
              </a:spcAft>
              <a:buClr>
                <a:schemeClr val="lt1"/>
              </a:buClr>
              <a:buSzPts val="650"/>
              <a:buFont typeface="Open Sans"/>
              <a:buNone/>
            </a:pPr>
            <a:r>
              <a:t/>
            </a:r>
            <a:endParaRPr b="1" sz="2600">
              <a:solidFill>
                <a:schemeClr val="lt1"/>
              </a:solidFill>
              <a:latin typeface="Open Sans"/>
              <a:ea typeface="Open Sans"/>
              <a:cs typeface="Open Sans"/>
              <a:sym typeface="Open Sans"/>
            </a:endParaRPr>
          </a:p>
        </p:txBody>
      </p:sp>
      <p:sp>
        <p:nvSpPr>
          <p:cNvPr id="215" name="Google Shape;215;p18"/>
          <p:cNvSpPr txBox="1"/>
          <p:nvPr/>
        </p:nvSpPr>
        <p:spPr>
          <a:xfrm>
            <a:off x="936595" y="4655375"/>
            <a:ext cx="4824118" cy="2038145"/>
          </a:xfrm>
          <a:prstGeom prst="rect">
            <a:avLst/>
          </a:prstGeom>
          <a:noFill/>
          <a:ln>
            <a:noFill/>
          </a:ln>
        </p:spPr>
        <p:txBody>
          <a:bodyPr anchorCtr="0" anchor="t" bIns="243725" lIns="243725" spcFirstLastPara="1" rIns="243725" wrap="square" tIns="243725">
            <a:noAutofit/>
          </a:bodyPr>
          <a:lstStyle/>
          <a:p>
            <a:pPr indent="0" lvl="0" marL="0" marR="0" rtl="0" algn="l">
              <a:lnSpc>
                <a:spcPct val="90000"/>
              </a:lnSpc>
              <a:spcBef>
                <a:spcPts val="0"/>
              </a:spcBef>
              <a:spcAft>
                <a:spcPts val="0"/>
              </a:spcAft>
              <a:buClr>
                <a:srgbClr val="FFFFFF"/>
              </a:buClr>
              <a:buSzPts val="600"/>
              <a:buFont typeface="Open Sans SemiBold"/>
              <a:buNone/>
            </a:pPr>
            <a:r>
              <a:rPr b="0" i="0" lang="en-US" sz="2400" u="none" cap="none" strike="noStrike">
                <a:solidFill>
                  <a:srgbClr val="FFFFFF"/>
                </a:solidFill>
                <a:latin typeface="Open Sans SemiBold"/>
                <a:ea typeface="Open Sans SemiBold"/>
                <a:cs typeface="Open Sans SemiBold"/>
                <a:sym typeface="Open Sans SemiBold"/>
              </a:rPr>
              <a:t>Unlimited support for teachers, students and their parents from our highly skilled team of experts.</a:t>
            </a:r>
            <a:endParaRPr/>
          </a:p>
        </p:txBody>
      </p:sp>
      <p:sp>
        <p:nvSpPr>
          <p:cNvPr id="216" name="Google Shape;216;p18"/>
          <p:cNvSpPr txBox="1"/>
          <p:nvPr/>
        </p:nvSpPr>
        <p:spPr>
          <a:xfrm>
            <a:off x="7403235" y="5070978"/>
            <a:ext cx="5207833" cy="342899"/>
          </a:xfrm>
          <a:prstGeom prst="rect">
            <a:avLst/>
          </a:prstGeom>
          <a:noFill/>
          <a:ln>
            <a:noFill/>
          </a:ln>
        </p:spPr>
        <p:txBody>
          <a:bodyPr anchorCtr="0" anchor="ctr" bIns="0" lIns="0" spcFirstLastPara="1" rIns="0" wrap="square" tIns="0">
            <a:noAutofit/>
          </a:bodyPr>
          <a:lstStyle/>
          <a:p>
            <a:pPr indent="0" lvl="0" marL="0" marR="0" rtl="0" algn="l">
              <a:lnSpc>
                <a:spcPct val="125000"/>
              </a:lnSpc>
              <a:spcBef>
                <a:spcPts val="0"/>
              </a:spcBef>
              <a:spcAft>
                <a:spcPts val="0"/>
              </a:spcAft>
              <a:buClr>
                <a:srgbClr val="FFFFFF"/>
              </a:buClr>
              <a:buSzPts val="500"/>
              <a:buFont typeface="Open Sans SemiBold"/>
              <a:buNone/>
            </a:pPr>
            <a:r>
              <a:rPr lang="en-US" sz="2000">
                <a:solidFill>
                  <a:srgbClr val="FFFFFF"/>
                </a:solidFill>
                <a:latin typeface="Open Sans SemiBold"/>
                <a:ea typeface="Open Sans SemiBold"/>
                <a:cs typeface="Open Sans SemiBold"/>
                <a:sym typeface="Open Sans SemiBold"/>
              </a:rPr>
              <a:t>help@teamsatchel.com</a:t>
            </a:r>
            <a:endParaRPr/>
          </a:p>
        </p:txBody>
      </p:sp>
      <p:sp>
        <p:nvSpPr>
          <p:cNvPr id="217" name="Google Shape;217;p18"/>
          <p:cNvSpPr txBox="1"/>
          <p:nvPr/>
        </p:nvSpPr>
        <p:spPr>
          <a:xfrm>
            <a:off x="7403235" y="5854371"/>
            <a:ext cx="3554793" cy="342899"/>
          </a:xfrm>
          <a:prstGeom prst="rect">
            <a:avLst/>
          </a:prstGeom>
          <a:noFill/>
          <a:ln>
            <a:noFill/>
          </a:ln>
        </p:spPr>
        <p:txBody>
          <a:bodyPr anchorCtr="0" anchor="ctr" bIns="0" lIns="0" spcFirstLastPara="1" rIns="0" wrap="square" tIns="0">
            <a:noAutofit/>
          </a:bodyPr>
          <a:lstStyle/>
          <a:p>
            <a:pPr indent="0" lvl="0" marL="0" marR="0" rtl="0" algn="l">
              <a:lnSpc>
                <a:spcPct val="125000"/>
              </a:lnSpc>
              <a:spcBef>
                <a:spcPts val="0"/>
              </a:spcBef>
              <a:spcAft>
                <a:spcPts val="0"/>
              </a:spcAft>
              <a:buClr>
                <a:srgbClr val="FFFFFF"/>
              </a:buClr>
              <a:buSzPts val="500"/>
              <a:buFont typeface="Open Sans SemiBold"/>
              <a:buNone/>
            </a:pPr>
            <a:r>
              <a:rPr b="0" i="0" lang="en-US" sz="2000" u="none" cap="none" strike="noStrike">
                <a:solidFill>
                  <a:srgbClr val="FFFFFF"/>
                </a:solidFill>
                <a:latin typeface="Open Sans SemiBold"/>
                <a:ea typeface="Open Sans SemiBold"/>
                <a:cs typeface="Open Sans SemiBold"/>
                <a:sym typeface="Open Sans SemiBold"/>
              </a:rPr>
              <a:t>020 7197 9550 (Op</a:t>
            </a:r>
            <a:r>
              <a:rPr lang="en-US" sz="2000">
                <a:solidFill>
                  <a:srgbClr val="FFFFFF"/>
                </a:solidFill>
                <a:latin typeface="Open Sans SemiBold"/>
                <a:ea typeface="Open Sans SemiBold"/>
                <a:cs typeface="Open Sans SemiBold"/>
                <a:sym typeface="Open Sans SemiBold"/>
              </a:rPr>
              <a:t>tion 2)</a:t>
            </a:r>
            <a:endParaRPr/>
          </a:p>
        </p:txBody>
      </p:sp>
      <p:sp>
        <p:nvSpPr>
          <p:cNvPr id="218" name="Google Shape;218;p18"/>
          <p:cNvSpPr/>
          <p:nvPr/>
        </p:nvSpPr>
        <p:spPr>
          <a:xfrm>
            <a:off x="-12722" y="365134"/>
            <a:ext cx="2343000" cy="771300"/>
          </a:xfrm>
          <a:prstGeom prst="rect">
            <a:avLst/>
          </a:prstGeom>
          <a:solidFill>
            <a:srgbClr val="0C79C8">
              <a:alpha val="69019"/>
            </a:srgbClr>
          </a:solidFill>
          <a:ln>
            <a:noFill/>
          </a:ln>
        </p:spPr>
        <p:txBody>
          <a:bodyPr anchorCtr="0" anchor="ctr" bIns="25400" lIns="25400" spcFirstLastPara="1" rIns="25400" wrap="square" tIns="25400">
            <a:noAutofit/>
          </a:bodyPr>
          <a:lstStyle/>
          <a:p>
            <a:pPr indent="88900" lvl="0" marL="0" rtl="0" algn="ctr">
              <a:spcBef>
                <a:spcPts val="0"/>
              </a:spcBef>
              <a:spcAft>
                <a:spcPts val="0"/>
              </a:spcAft>
              <a:buClr>
                <a:schemeClr val="lt1"/>
              </a:buClr>
              <a:buSzPts val="650"/>
              <a:buFont typeface="Open Sans"/>
              <a:buNone/>
            </a:pPr>
            <a:r>
              <a:rPr b="1" lang="en-US" sz="2600">
                <a:solidFill>
                  <a:schemeClr val="lt1"/>
                </a:solidFill>
                <a:latin typeface="Open Sans"/>
                <a:ea typeface="Open Sans"/>
                <a:cs typeface="Open Sans"/>
                <a:sym typeface="Open Sans"/>
              </a:rPr>
              <a:t>Support</a:t>
            </a:r>
            <a:endParaRPr>
              <a:solidFill>
                <a:schemeClr val="dk1"/>
              </a:solidFill>
            </a:endParaRPr>
          </a:p>
        </p:txBody>
      </p:sp>
      <p:grpSp>
        <p:nvGrpSpPr>
          <p:cNvPr id="219" name="Google Shape;219;p18"/>
          <p:cNvGrpSpPr/>
          <p:nvPr/>
        </p:nvGrpSpPr>
        <p:grpSpPr>
          <a:xfrm>
            <a:off x="6464003" y="5769732"/>
            <a:ext cx="576001" cy="576004"/>
            <a:chOff x="0" y="0"/>
            <a:chExt cx="576000" cy="576002"/>
          </a:xfrm>
        </p:grpSpPr>
        <p:sp>
          <p:nvSpPr>
            <p:cNvPr id="220" name="Google Shape;220;p18"/>
            <p:cNvSpPr/>
            <p:nvPr/>
          </p:nvSpPr>
          <p:spPr>
            <a:xfrm flipH="1">
              <a:off x="0" y="0"/>
              <a:ext cx="576000" cy="576002"/>
            </a:xfrm>
            <a:prstGeom prst="ellipse">
              <a:avLst/>
            </a:prstGeom>
            <a:solidFill>
              <a:srgbClr val="FFFFFF"/>
            </a:solid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rgbClr val="FFFFFF"/>
                </a:buClr>
                <a:buSzPts val="1600"/>
                <a:buFont typeface="Open Sans"/>
                <a:buNone/>
              </a:pPr>
              <a:r>
                <a:t/>
              </a:r>
              <a:endParaRPr b="0" i="0" sz="1600" u="none" cap="none" strike="noStrike">
                <a:solidFill>
                  <a:srgbClr val="FFFFFF"/>
                </a:solidFill>
                <a:latin typeface="Open Sans"/>
                <a:ea typeface="Open Sans"/>
                <a:cs typeface="Open Sans"/>
                <a:sym typeface="Open Sans"/>
              </a:endParaRPr>
            </a:p>
          </p:txBody>
        </p:sp>
        <p:pic>
          <p:nvPicPr>
            <p:cNvPr descr="phone_1@2x.png" id="221" name="Google Shape;221;p18"/>
            <p:cNvPicPr preferRelativeResize="0"/>
            <p:nvPr/>
          </p:nvPicPr>
          <p:blipFill rotWithShape="1">
            <a:blip r:embed="rId4">
              <a:alphaModFix/>
            </a:blip>
            <a:srcRect b="0" l="0" r="0" t="0"/>
            <a:stretch/>
          </p:blipFill>
          <p:spPr>
            <a:xfrm>
              <a:off x="129643" y="116077"/>
              <a:ext cx="395398" cy="425126"/>
            </a:xfrm>
            <a:prstGeom prst="rect">
              <a:avLst/>
            </a:prstGeom>
            <a:noFill/>
            <a:ln>
              <a:noFill/>
            </a:ln>
          </p:spPr>
        </p:pic>
      </p:grpSp>
      <p:grpSp>
        <p:nvGrpSpPr>
          <p:cNvPr id="222" name="Google Shape;222;p18"/>
          <p:cNvGrpSpPr/>
          <p:nvPr/>
        </p:nvGrpSpPr>
        <p:grpSpPr>
          <a:xfrm>
            <a:off x="6464003" y="4979664"/>
            <a:ext cx="576001" cy="576004"/>
            <a:chOff x="0" y="0"/>
            <a:chExt cx="576000" cy="576002"/>
          </a:xfrm>
        </p:grpSpPr>
        <p:sp>
          <p:nvSpPr>
            <p:cNvPr id="223" name="Google Shape;223;p18"/>
            <p:cNvSpPr/>
            <p:nvPr/>
          </p:nvSpPr>
          <p:spPr>
            <a:xfrm flipH="1">
              <a:off x="0" y="0"/>
              <a:ext cx="576000" cy="576002"/>
            </a:xfrm>
            <a:prstGeom prst="ellipse">
              <a:avLst/>
            </a:prstGeom>
            <a:solidFill>
              <a:srgbClr val="FFFFFF"/>
            </a:solid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Clr>
                  <a:srgbClr val="FFFFFF"/>
                </a:buClr>
                <a:buSzPts val="1600"/>
                <a:buFont typeface="Open Sans"/>
                <a:buNone/>
              </a:pPr>
              <a:r>
                <a:t/>
              </a:r>
              <a:endParaRPr b="0" i="0" sz="1600" u="none" cap="none" strike="noStrike">
                <a:solidFill>
                  <a:srgbClr val="FFFFFF"/>
                </a:solidFill>
                <a:latin typeface="Open Sans"/>
                <a:ea typeface="Open Sans"/>
                <a:cs typeface="Open Sans"/>
                <a:sym typeface="Open Sans"/>
              </a:endParaRPr>
            </a:p>
          </p:txBody>
        </p:sp>
        <p:pic>
          <p:nvPicPr>
            <p:cNvPr descr="internet@2x.png" id="224" name="Google Shape;224;p18"/>
            <p:cNvPicPr preferRelativeResize="0"/>
            <p:nvPr/>
          </p:nvPicPr>
          <p:blipFill rotWithShape="1">
            <a:blip r:embed="rId5">
              <a:alphaModFix/>
            </a:blip>
            <a:srcRect b="0" l="0" r="0" t="0"/>
            <a:stretch/>
          </p:blipFill>
          <p:spPr>
            <a:xfrm>
              <a:off x="38401" y="95552"/>
              <a:ext cx="473795" cy="47379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Satchel Tag grey.png" id="229" name="Google Shape;229;p19"/>
          <p:cNvPicPr preferRelativeResize="0"/>
          <p:nvPr/>
        </p:nvPicPr>
        <p:blipFill rotWithShape="1">
          <a:blip r:embed="rId3">
            <a:alphaModFix/>
          </a:blip>
          <a:srcRect b="0" l="0" r="0" t="0"/>
          <a:stretch/>
        </p:blipFill>
        <p:spPr>
          <a:xfrm>
            <a:off x="2639855" y="2323225"/>
            <a:ext cx="6912290" cy="2211548"/>
          </a:xfrm>
          <a:prstGeom prst="rect">
            <a:avLst/>
          </a:prstGeom>
          <a:noFill/>
          <a:ln>
            <a:noFill/>
          </a:ln>
        </p:spPr>
      </p:pic>
      <p:sp>
        <p:nvSpPr>
          <p:cNvPr id="230" name="Google Shape;230;p19"/>
          <p:cNvSpPr txBox="1"/>
          <p:nvPr/>
        </p:nvSpPr>
        <p:spPr>
          <a:xfrm>
            <a:off x="1900713" y="4577825"/>
            <a:ext cx="8390574" cy="413469"/>
          </a:xfrm>
          <a:prstGeom prst="rect">
            <a:avLst/>
          </a:prstGeom>
          <a:noFill/>
          <a:ln>
            <a:noFill/>
          </a:ln>
        </p:spPr>
        <p:txBody>
          <a:bodyPr anchorCtr="0" anchor="t" bIns="54325" lIns="54325" spcFirstLastPara="1" rIns="54325" wrap="square" tIns="54325">
            <a:noAutofit/>
          </a:bodyPr>
          <a:lstStyle/>
          <a:p>
            <a:pPr indent="0" lvl="0" marL="0" marR="0" rtl="0" algn="ctr">
              <a:lnSpc>
                <a:spcPct val="120000"/>
              </a:lnSpc>
              <a:spcBef>
                <a:spcPts val="0"/>
              </a:spcBef>
              <a:spcAft>
                <a:spcPts val="0"/>
              </a:spcAft>
              <a:buClr>
                <a:srgbClr val="0C79C8"/>
              </a:buClr>
              <a:buSzPts val="450"/>
              <a:buFont typeface="Open Sans SemiBold"/>
              <a:buNone/>
            </a:pPr>
            <a:r>
              <a:rPr b="0" i="0" lang="en-US" sz="1800" u="none" cap="none" strike="noStrike">
                <a:solidFill>
                  <a:srgbClr val="0C79C8"/>
                </a:solidFill>
                <a:latin typeface="Open Sans SemiBold"/>
                <a:ea typeface="Open Sans SemiBold"/>
                <a:cs typeface="Open Sans SemiBold"/>
                <a:sym typeface="Open Sans SemiBold"/>
              </a:rPr>
              <a:t>www.teamsatchel.com</a:t>
            </a:r>
            <a:endParaRPr/>
          </a:p>
        </p:txBody>
      </p:sp>
      <p:sp>
        <p:nvSpPr>
          <p:cNvPr id="231" name="Google Shape;231;p19"/>
          <p:cNvSpPr txBox="1"/>
          <p:nvPr/>
        </p:nvSpPr>
        <p:spPr>
          <a:xfrm>
            <a:off x="3492073" y="6335585"/>
            <a:ext cx="5207851" cy="215899"/>
          </a:xfrm>
          <a:prstGeom prst="rect">
            <a:avLst/>
          </a:prstGeom>
          <a:noFill/>
          <a:ln>
            <a:noFill/>
          </a:ln>
        </p:spPr>
        <p:txBody>
          <a:bodyPr anchorCtr="0" anchor="ctr" bIns="0" lIns="0" spcFirstLastPara="1" rIns="0" wrap="square" tIns="0">
            <a:noAutofit/>
          </a:bodyPr>
          <a:lstStyle/>
          <a:p>
            <a:pPr indent="0" lvl="0" marL="0" marR="0" rtl="0" algn="ctr">
              <a:lnSpc>
                <a:spcPct val="125000"/>
              </a:lnSpc>
              <a:spcBef>
                <a:spcPts val="0"/>
              </a:spcBef>
              <a:spcAft>
                <a:spcPts val="0"/>
              </a:spcAft>
              <a:buClr>
                <a:srgbClr val="656D78"/>
              </a:buClr>
              <a:buSzPts val="300"/>
              <a:buFont typeface="Open Sans"/>
              <a:buNone/>
            </a:pPr>
            <a:r>
              <a:rPr lang="en-US" sz="1200">
                <a:solidFill>
                  <a:srgbClr val="656D78"/>
                </a:solidFill>
                <a:latin typeface="Open Sans"/>
                <a:ea typeface="Open Sans"/>
                <a:cs typeface="Open Sans"/>
                <a:sym typeface="Open Sans"/>
              </a:rPr>
              <a:t>help@teamsatchel.com</a:t>
            </a:r>
            <a:endParaRPr/>
          </a:p>
        </p:txBody>
      </p:sp>
      <p:sp>
        <p:nvSpPr>
          <p:cNvPr id="232" name="Google Shape;232;p19"/>
          <p:cNvSpPr txBox="1"/>
          <p:nvPr/>
        </p:nvSpPr>
        <p:spPr>
          <a:xfrm>
            <a:off x="641397" y="6335585"/>
            <a:ext cx="3554700" cy="215899"/>
          </a:xfrm>
          <a:prstGeom prst="rect">
            <a:avLst/>
          </a:prstGeom>
          <a:noFill/>
          <a:ln>
            <a:noFill/>
          </a:ln>
        </p:spPr>
        <p:txBody>
          <a:bodyPr anchorCtr="0" anchor="ctr" bIns="0" lIns="0" spcFirstLastPara="1" rIns="0" wrap="square" tIns="0">
            <a:noAutofit/>
          </a:bodyPr>
          <a:lstStyle/>
          <a:p>
            <a:pPr indent="0" lvl="0" marL="0" marR="0" rtl="0" algn="l">
              <a:lnSpc>
                <a:spcPct val="125000"/>
              </a:lnSpc>
              <a:spcBef>
                <a:spcPts val="0"/>
              </a:spcBef>
              <a:spcAft>
                <a:spcPts val="0"/>
              </a:spcAft>
              <a:buClr>
                <a:srgbClr val="656D78"/>
              </a:buClr>
              <a:buSzPts val="300"/>
              <a:buFont typeface="Open Sans"/>
              <a:buNone/>
            </a:pPr>
            <a:r>
              <a:rPr b="0" i="0" lang="en-US" sz="1200" u="none" cap="none" strike="noStrike">
                <a:solidFill>
                  <a:srgbClr val="656D78"/>
                </a:solidFill>
                <a:latin typeface="Open Sans"/>
                <a:ea typeface="Open Sans"/>
                <a:cs typeface="Open Sans"/>
                <a:sym typeface="Open Sans"/>
              </a:rPr>
              <a:t>020 7</a:t>
            </a:r>
            <a:r>
              <a:rPr b="0" i="0" lang="en-US" sz="1200" u="none" cap="none" strike="noStrike">
                <a:solidFill>
                  <a:srgbClr val="656D78"/>
                </a:solidFill>
                <a:latin typeface="Open Sans"/>
                <a:ea typeface="Open Sans"/>
                <a:cs typeface="Open Sans"/>
                <a:sym typeface="Open Sans"/>
              </a:rPr>
              <a:t>197 9550 (Option 2)</a:t>
            </a:r>
            <a:endParaRPr/>
          </a:p>
        </p:txBody>
      </p:sp>
      <p:sp>
        <p:nvSpPr>
          <p:cNvPr id="233" name="Google Shape;233;p19"/>
          <p:cNvSpPr txBox="1"/>
          <p:nvPr/>
        </p:nvSpPr>
        <p:spPr>
          <a:xfrm>
            <a:off x="10486192" y="6335585"/>
            <a:ext cx="5513249" cy="215899"/>
          </a:xfrm>
          <a:prstGeom prst="rect">
            <a:avLst/>
          </a:prstGeom>
          <a:noFill/>
          <a:ln>
            <a:noFill/>
          </a:ln>
        </p:spPr>
        <p:txBody>
          <a:bodyPr anchorCtr="0" anchor="ctr" bIns="0" lIns="0" spcFirstLastPara="1" rIns="0" wrap="square" tIns="0">
            <a:noAutofit/>
          </a:bodyPr>
          <a:lstStyle/>
          <a:p>
            <a:pPr indent="0" lvl="0" marL="0" marR="0" rtl="0" algn="l">
              <a:lnSpc>
                <a:spcPct val="125000"/>
              </a:lnSpc>
              <a:spcBef>
                <a:spcPts val="0"/>
              </a:spcBef>
              <a:spcAft>
                <a:spcPts val="0"/>
              </a:spcAft>
              <a:buClr>
                <a:srgbClr val="656D78"/>
              </a:buClr>
              <a:buSzPts val="300"/>
              <a:buFont typeface="Open Sans"/>
              <a:buNone/>
            </a:pPr>
            <a:r>
              <a:rPr b="0" i="0" lang="en-US" sz="1200" u="none" cap="none" strike="noStrike">
                <a:solidFill>
                  <a:srgbClr val="656D78"/>
                </a:solidFill>
                <a:latin typeface="Open Sans"/>
                <a:ea typeface="Open Sans"/>
                <a:cs typeface="Open Sans"/>
                <a:sym typeface="Open Sans"/>
              </a:rPr>
              <a:t>@team_satchel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descr="IMG_1149-2.jpg" id="69" name="Google Shape;69;p8"/>
          <p:cNvPicPr preferRelativeResize="0"/>
          <p:nvPr/>
        </p:nvPicPr>
        <p:blipFill rotWithShape="1">
          <a:blip r:embed="rId3">
            <a:alphaModFix/>
          </a:blip>
          <a:srcRect b="4285" l="0" r="0" t="12055"/>
          <a:stretch/>
        </p:blipFill>
        <p:spPr>
          <a:xfrm flipH="1">
            <a:off x="-9623" y="-20457"/>
            <a:ext cx="12211341" cy="6810320"/>
          </a:xfrm>
          <a:prstGeom prst="rect">
            <a:avLst/>
          </a:prstGeom>
          <a:noFill/>
          <a:ln>
            <a:noFill/>
          </a:ln>
        </p:spPr>
      </p:pic>
      <p:sp>
        <p:nvSpPr>
          <p:cNvPr id="70" name="Google Shape;70;p8"/>
          <p:cNvSpPr/>
          <p:nvPr/>
        </p:nvSpPr>
        <p:spPr>
          <a:xfrm>
            <a:off x="50" y="-9050"/>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a:off x="7327925" y="1790600"/>
            <a:ext cx="4540200" cy="617400"/>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0" lvl="0" marL="0" marR="0" rtl="0" algn="ctr">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Give total visibility of homework!</a:t>
            </a:r>
            <a:endParaRPr>
              <a:solidFill>
                <a:schemeClr val="dk1"/>
              </a:solidFill>
            </a:endParaRPr>
          </a:p>
        </p:txBody>
      </p:sp>
      <p:sp>
        <p:nvSpPr>
          <p:cNvPr id="72" name="Google Shape;72;p8"/>
          <p:cNvSpPr/>
          <p:nvPr/>
        </p:nvSpPr>
        <p:spPr>
          <a:xfrm>
            <a:off x="4382675" y="3799250"/>
            <a:ext cx="7485300" cy="617400"/>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Keep you up to date with to-do lists, comments and grades</a:t>
            </a:r>
            <a:endParaRPr sz="2000">
              <a:solidFill>
                <a:schemeClr val="lt1"/>
              </a:solidFill>
              <a:latin typeface="Open Sans SemiBold"/>
              <a:ea typeface="Open Sans SemiBold"/>
              <a:cs typeface="Open Sans SemiBold"/>
              <a:sym typeface="Open Sans SemiBold"/>
            </a:endParaRPr>
          </a:p>
        </p:txBody>
      </p:sp>
      <p:sp>
        <p:nvSpPr>
          <p:cNvPr id="73" name="Google Shape;73;p8"/>
          <p:cNvSpPr/>
          <p:nvPr/>
        </p:nvSpPr>
        <p:spPr>
          <a:xfrm>
            <a:off x="5663225" y="2794925"/>
            <a:ext cx="6204900" cy="617400"/>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Send you</a:t>
            </a:r>
            <a:r>
              <a:rPr lang="en-US" sz="2000">
                <a:solidFill>
                  <a:schemeClr val="lt1"/>
                </a:solidFill>
                <a:latin typeface="Open Sans SemiBold"/>
                <a:ea typeface="Open Sans SemiBold"/>
                <a:cs typeface="Open Sans SemiBold"/>
                <a:sym typeface="Open Sans SemiBold"/>
              </a:rPr>
              <a:t> reminders about upcoming deadlines</a:t>
            </a:r>
            <a:endParaRPr sz="2000">
              <a:solidFill>
                <a:schemeClr val="lt1"/>
              </a:solidFill>
              <a:latin typeface="Open Sans SemiBold"/>
              <a:ea typeface="Open Sans SemiBold"/>
              <a:cs typeface="Open Sans SemiBold"/>
              <a:sym typeface="Open Sans SemiBold"/>
            </a:endParaRPr>
          </a:p>
        </p:txBody>
      </p:sp>
      <p:sp>
        <p:nvSpPr>
          <p:cNvPr id="74" name="Google Shape;74;p8"/>
          <p:cNvSpPr/>
          <p:nvPr/>
        </p:nvSpPr>
        <p:spPr>
          <a:xfrm>
            <a:off x="1736225" y="5807950"/>
            <a:ext cx="10131900" cy="617400"/>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Remove the confusion - see what they need to do and when they need to do it!</a:t>
            </a:r>
            <a:endParaRPr sz="2000">
              <a:solidFill>
                <a:schemeClr val="lt1"/>
              </a:solidFill>
              <a:latin typeface="Open Sans SemiBold"/>
              <a:ea typeface="Open Sans SemiBold"/>
              <a:cs typeface="Open Sans SemiBold"/>
              <a:sym typeface="Open Sans SemiBold"/>
            </a:endParaRPr>
          </a:p>
        </p:txBody>
      </p:sp>
      <p:grpSp>
        <p:nvGrpSpPr>
          <p:cNvPr id="75" name="Google Shape;75;p8"/>
          <p:cNvGrpSpPr/>
          <p:nvPr/>
        </p:nvGrpSpPr>
        <p:grpSpPr>
          <a:xfrm>
            <a:off x="-1575" y="-37325"/>
            <a:ext cx="6077400" cy="1417200"/>
            <a:chOff x="-7" y="-323246"/>
            <a:chExt cx="6077400" cy="1417200"/>
          </a:xfrm>
        </p:grpSpPr>
        <p:sp>
          <p:nvSpPr>
            <p:cNvPr id="76" name="Google Shape;76;p8"/>
            <p:cNvSpPr/>
            <p:nvPr/>
          </p:nvSpPr>
          <p:spPr>
            <a:xfrm>
              <a:off x="-6" y="4"/>
              <a:ext cx="5949300" cy="770700"/>
            </a:xfrm>
            <a:prstGeom prst="rect">
              <a:avLst/>
            </a:prstGeom>
            <a:solidFill>
              <a:srgbClr val="0C79C8">
                <a:alpha val="69019"/>
              </a:srgbClr>
            </a:solidFill>
            <a:ln>
              <a:noFill/>
            </a:ln>
          </p:spPr>
          <p:txBody>
            <a:bodyPr anchorCtr="0" anchor="ctr" bIns="25375" lIns="25375" spcFirstLastPara="1" rIns="25375" wrap="square" tIns="25375">
              <a:noAutofit/>
            </a:bodyPr>
            <a:lstStyle/>
            <a:p>
              <a:pPr indent="0" lvl="0" marL="0" marR="0" rtl="0" algn="l">
                <a:lnSpc>
                  <a:spcPct val="100000"/>
                </a:lnSpc>
                <a:spcBef>
                  <a:spcPts val="0"/>
                </a:spcBef>
                <a:spcAft>
                  <a:spcPts val="0"/>
                </a:spcAft>
                <a:buClr>
                  <a:srgbClr val="FFFFFF"/>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77" name="Google Shape;77;p8"/>
            <p:cNvSpPr txBox="1"/>
            <p:nvPr/>
          </p:nvSpPr>
          <p:spPr>
            <a:xfrm>
              <a:off x="-7" y="-323246"/>
              <a:ext cx="6077400" cy="1417200"/>
            </a:xfrm>
            <a:prstGeom prst="rect">
              <a:avLst/>
            </a:prstGeom>
            <a:noFill/>
            <a:ln>
              <a:noFill/>
            </a:ln>
          </p:spPr>
          <p:txBody>
            <a:bodyPr anchorCtr="0" anchor="ctr" bIns="22825" lIns="22825" spcFirstLastPara="1" rIns="22825" wrap="square" tIns="22825">
              <a:noAutofit/>
            </a:bodyPr>
            <a:lstStyle/>
            <a:p>
              <a:pPr indent="88900" lvl="0" marL="0" marR="0" rtl="0" algn="ctr">
                <a:lnSpc>
                  <a:spcPct val="100000"/>
                </a:lnSpc>
                <a:spcBef>
                  <a:spcPts val="0"/>
                </a:spcBef>
                <a:spcAft>
                  <a:spcPts val="0"/>
                </a:spcAft>
                <a:buClr>
                  <a:srgbClr val="FFFFFF"/>
                </a:buClr>
                <a:buSzPts val="650"/>
                <a:buFont typeface="Open Sans"/>
                <a:buNone/>
              </a:pPr>
              <a:r>
                <a:rPr b="1" i="0" lang="en-US" sz="2600" u="none" cap="none" strike="noStrike">
                  <a:solidFill>
                    <a:srgbClr val="FFFFFF"/>
                  </a:solidFill>
                  <a:latin typeface="Open Sans"/>
                  <a:ea typeface="Open Sans"/>
                  <a:cs typeface="Open Sans"/>
                  <a:sym typeface="Open Sans"/>
                </a:rPr>
                <a:t>Show My Homework can...</a:t>
              </a:r>
              <a:endParaRPr/>
            </a:p>
          </p:txBody>
        </p:sp>
      </p:grpSp>
      <p:sp>
        <p:nvSpPr>
          <p:cNvPr id="78" name="Google Shape;78;p8"/>
          <p:cNvSpPr/>
          <p:nvPr/>
        </p:nvSpPr>
        <p:spPr>
          <a:xfrm>
            <a:off x="2945625" y="4803600"/>
            <a:ext cx="89223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Give you all the detail you need to support your child’s home learning</a:t>
            </a:r>
            <a:endParaRPr sz="2000">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descr="IMG_1149-2.jpg" id="83" name="Google Shape;83;p9"/>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84" name="Google Shape;84;p9"/>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9"/>
          <p:cNvPicPr preferRelativeResize="0"/>
          <p:nvPr/>
        </p:nvPicPr>
        <p:blipFill>
          <a:blip r:embed="rId4">
            <a:alphaModFix/>
          </a:blip>
          <a:stretch>
            <a:fillRect/>
          </a:stretch>
        </p:blipFill>
        <p:spPr>
          <a:xfrm>
            <a:off x="9013291" y="152400"/>
            <a:ext cx="3027016" cy="6553201"/>
          </a:xfrm>
          <a:prstGeom prst="rect">
            <a:avLst/>
          </a:prstGeom>
          <a:noFill/>
          <a:ln>
            <a:noFill/>
          </a:ln>
        </p:spPr>
      </p:pic>
      <p:sp>
        <p:nvSpPr>
          <p:cNvPr id="86" name="Google Shape;86;p9"/>
          <p:cNvSpPr/>
          <p:nvPr/>
        </p:nvSpPr>
        <p:spPr>
          <a:xfrm>
            <a:off x="118924" y="1997750"/>
            <a:ext cx="3623400" cy="575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Download our free app!</a:t>
            </a:r>
            <a:endParaRPr sz="2000">
              <a:solidFill>
                <a:schemeClr val="lt1"/>
              </a:solidFill>
              <a:latin typeface="Open Sans SemiBold"/>
              <a:ea typeface="Open Sans SemiBold"/>
              <a:cs typeface="Open Sans SemiBold"/>
              <a:sym typeface="Open Sans SemiBold"/>
            </a:endParaRPr>
          </a:p>
        </p:txBody>
      </p:sp>
      <p:sp>
        <p:nvSpPr>
          <p:cNvPr id="87" name="Google Shape;87;p9"/>
          <p:cNvSpPr/>
          <p:nvPr/>
        </p:nvSpPr>
        <p:spPr>
          <a:xfrm>
            <a:off x="118925" y="4338675"/>
            <a:ext cx="5402100" cy="575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Keep an eye on their personal to-do lists</a:t>
            </a:r>
            <a:endParaRPr sz="2000">
              <a:solidFill>
                <a:schemeClr val="lt1"/>
              </a:solidFill>
              <a:latin typeface="Open Sans SemiBold"/>
              <a:ea typeface="Open Sans SemiBold"/>
              <a:cs typeface="Open Sans SemiBold"/>
              <a:sym typeface="Open Sans SemiBold"/>
            </a:endParaRPr>
          </a:p>
        </p:txBody>
      </p:sp>
      <p:sp>
        <p:nvSpPr>
          <p:cNvPr id="88" name="Google Shape;88;p9"/>
          <p:cNvSpPr/>
          <p:nvPr/>
        </p:nvSpPr>
        <p:spPr>
          <a:xfrm>
            <a:off x="118931" y="5118973"/>
            <a:ext cx="5706300" cy="575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Auto-alerts when homework is given and due</a:t>
            </a:r>
            <a:endParaRPr sz="2000">
              <a:solidFill>
                <a:schemeClr val="lt1"/>
              </a:solidFill>
              <a:latin typeface="Open Sans SemiBold"/>
              <a:ea typeface="Open Sans SemiBold"/>
              <a:cs typeface="Open Sans SemiBold"/>
              <a:sym typeface="Open Sans SemiBold"/>
            </a:endParaRPr>
          </a:p>
        </p:txBody>
      </p:sp>
      <p:sp>
        <p:nvSpPr>
          <p:cNvPr id="89" name="Google Shape;89;p9"/>
          <p:cNvSpPr/>
          <p:nvPr/>
        </p:nvSpPr>
        <p:spPr>
          <a:xfrm>
            <a:off x="118925" y="3558375"/>
            <a:ext cx="5245800" cy="575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See all of their information in one place</a:t>
            </a:r>
            <a:endParaRPr sz="2000">
              <a:solidFill>
                <a:schemeClr val="lt1"/>
              </a:solidFill>
              <a:latin typeface="Open Sans SemiBold"/>
              <a:ea typeface="Open Sans SemiBold"/>
              <a:cs typeface="Open Sans SemiBold"/>
              <a:sym typeface="Open Sans SemiBold"/>
            </a:endParaRPr>
          </a:p>
        </p:txBody>
      </p:sp>
      <p:sp>
        <p:nvSpPr>
          <p:cNvPr id="90" name="Google Shape;90;p9"/>
          <p:cNvSpPr/>
          <p:nvPr/>
        </p:nvSpPr>
        <p:spPr>
          <a:xfrm>
            <a:off x="118925" y="2778075"/>
            <a:ext cx="4847100" cy="575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More than one child? No problem!</a:t>
            </a:r>
            <a:endParaRPr sz="2000">
              <a:solidFill>
                <a:schemeClr val="lt1"/>
              </a:solidFill>
              <a:latin typeface="Open Sans SemiBold"/>
              <a:ea typeface="Open Sans SemiBold"/>
              <a:cs typeface="Open Sans SemiBold"/>
              <a:sym typeface="Open Sans SemiBold"/>
            </a:endParaRPr>
          </a:p>
        </p:txBody>
      </p:sp>
      <p:pic>
        <p:nvPicPr>
          <p:cNvPr id="91" name="Google Shape;91;p9"/>
          <p:cNvPicPr preferRelativeResize="0"/>
          <p:nvPr/>
        </p:nvPicPr>
        <p:blipFill>
          <a:blip r:embed="rId5">
            <a:alphaModFix/>
          </a:blip>
          <a:stretch>
            <a:fillRect/>
          </a:stretch>
        </p:blipFill>
        <p:spPr>
          <a:xfrm>
            <a:off x="5905763" y="152425"/>
            <a:ext cx="3026999" cy="65531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IMG_1149-2.jpg" id="96" name="Google Shape;96;p10"/>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97" name="Google Shape;97;p10"/>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10"/>
          <p:cNvPicPr preferRelativeResize="0"/>
          <p:nvPr/>
        </p:nvPicPr>
        <p:blipFill rotWithShape="1">
          <a:blip r:embed="rId4">
            <a:alphaModFix/>
          </a:blip>
          <a:srcRect b="8475" l="0" r="0" t="0"/>
          <a:stretch/>
        </p:blipFill>
        <p:spPr>
          <a:xfrm>
            <a:off x="5886275" y="366675"/>
            <a:ext cx="3027025" cy="5997501"/>
          </a:xfrm>
          <a:prstGeom prst="rect">
            <a:avLst/>
          </a:prstGeom>
          <a:noFill/>
          <a:ln>
            <a:noFill/>
          </a:ln>
        </p:spPr>
      </p:pic>
      <p:pic>
        <p:nvPicPr>
          <p:cNvPr id="100" name="Google Shape;100;p10"/>
          <p:cNvPicPr preferRelativeResize="0"/>
          <p:nvPr/>
        </p:nvPicPr>
        <p:blipFill rotWithShape="1">
          <a:blip r:embed="rId5">
            <a:alphaModFix/>
          </a:blip>
          <a:srcRect b="8483" l="0" r="0" t="0"/>
          <a:stretch/>
        </p:blipFill>
        <p:spPr>
          <a:xfrm>
            <a:off x="9002100" y="366674"/>
            <a:ext cx="3027025" cy="5997501"/>
          </a:xfrm>
          <a:prstGeom prst="rect">
            <a:avLst/>
          </a:prstGeom>
          <a:noFill/>
          <a:ln>
            <a:noFill/>
          </a:ln>
        </p:spPr>
      </p:pic>
      <p:sp>
        <p:nvSpPr>
          <p:cNvPr id="101" name="Google Shape;101;p10"/>
          <p:cNvSpPr/>
          <p:nvPr/>
        </p:nvSpPr>
        <p:spPr>
          <a:xfrm>
            <a:off x="49231" y="1815541"/>
            <a:ext cx="41931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Click on a task for more details</a:t>
            </a:r>
            <a:endParaRPr sz="2000">
              <a:solidFill>
                <a:schemeClr val="lt1"/>
              </a:solidFill>
              <a:latin typeface="Open Sans SemiBold"/>
              <a:ea typeface="Open Sans SemiBold"/>
              <a:cs typeface="Open Sans SemiBold"/>
              <a:sym typeface="Open Sans SemiBold"/>
            </a:endParaRPr>
          </a:p>
        </p:txBody>
      </p:sp>
      <p:sp>
        <p:nvSpPr>
          <p:cNvPr id="102" name="Google Shape;102;p10"/>
          <p:cNvSpPr/>
          <p:nvPr/>
        </p:nvSpPr>
        <p:spPr>
          <a:xfrm>
            <a:off x="49225" y="3593250"/>
            <a:ext cx="50067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Relevant l</a:t>
            </a:r>
            <a:r>
              <a:rPr lang="en-US" sz="2000">
                <a:solidFill>
                  <a:schemeClr val="lt1"/>
                </a:solidFill>
                <a:latin typeface="Open Sans SemiBold"/>
                <a:ea typeface="Open Sans SemiBold"/>
                <a:cs typeface="Open Sans SemiBold"/>
                <a:sym typeface="Open Sans SemiBold"/>
              </a:rPr>
              <a:t>inks and resources attached</a:t>
            </a:r>
            <a:endParaRPr sz="2000">
              <a:solidFill>
                <a:schemeClr val="lt1"/>
              </a:solidFill>
              <a:latin typeface="Open Sans SemiBold"/>
              <a:ea typeface="Open Sans SemiBold"/>
              <a:cs typeface="Open Sans SemiBold"/>
              <a:sym typeface="Open Sans SemiBold"/>
            </a:endParaRPr>
          </a:p>
        </p:txBody>
      </p:sp>
      <p:sp>
        <p:nvSpPr>
          <p:cNvPr id="103" name="Google Shape;103;p10"/>
          <p:cNvSpPr/>
          <p:nvPr/>
        </p:nvSpPr>
        <p:spPr>
          <a:xfrm>
            <a:off x="49225" y="2704400"/>
            <a:ext cx="45603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All the info you need from teachers</a:t>
            </a:r>
            <a:endParaRPr sz="2000">
              <a:solidFill>
                <a:schemeClr val="lt1"/>
              </a:solidFill>
              <a:latin typeface="Open Sans SemiBold"/>
              <a:ea typeface="Open Sans SemiBold"/>
              <a:cs typeface="Open Sans SemiBold"/>
              <a:sym typeface="Open Sans SemiBold"/>
            </a:endParaRPr>
          </a:p>
        </p:txBody>
      </p:sp>
      <p:sp>
        <p:nvSpPr>
          <p:cNvPr id="104" name="Google Shape;104;p10"/>
          <p:cNvSpPr/>
          <p:nvPr/>
        </p:nvSpPr>
        <p:spPr>
          <a:xfrm>
            <a:off x="49225" y="4430600"/>
            <a:ext cx="56676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Support your child’s learning with confidence!</a:t>
            </a:r>
            <a:endParaRPr sz="2000">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IMG_1149-2.jpg" id="109" name="Google Shape;109;p11"/>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110" name="Google Shape;110;p11"/>
          <p:cNvSpPr/>
          <p:nvPr/>
        </p:nvSpPr>
        <p:spPr>
          <a:xfrm>
            <a:off x="0" y="-9037"/>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1"/>
          <p:cNvPicPr preferRelativeResize="0"/>
          <p:nvPr/>
        </p:nvPicPr>
        <p:blipFill rotWithShape="1">
          <a:blip r:embed="rId4">
            <a:alphaModFix/>
          </a:blip>
          <a:srcRect b="8742" l="0" r="0" t="0"/>
          <a:stretch/>
        </p:blipFill>
        <p:spPr>
          <a:xfrm>
            <a:off x="8950075" y="438849"/>
            <a:ext cx="3027025" cy="5980298"/>
          </a:xfrm>
          <a:prstGeom prst="rect">
            <a:avLst/>
          </a:prstGeom>
          <a:noFill/>
          <a:ln>
            <a:noFill/>
          </a:ln>
        </p:spPr>
      </p:pic>
      <p:sp>
        <p:nvSpPr>
          <p:cNvPr id="112" name="Google Shape;112;p11"/>
          <p:cNvSpPr/>
          <p:nvPr/>
        </p:nvSpPr>
        <p:spPr>
          <a:xfrm>
            <a:off x="93925" y="1258625"/>
            <a:ext cx="44127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Does your child n</a:t>
            </a:r>
            <a:r>
              <a:rPr lang="en-US" sz="2000">
                <a:solidFill>
                  <a:schemeClr val="lt1"/>
                </a:solidFill>
                <a:latin typeface="Open Sans SemiBold"/>
                <a:ea typeface="Open Sans SemiBold"/>
                <a:cs typeface="Open Sans SemiBold"/>
                <a:sym typeface="Open Sans SemiBold"/>
              </a:rPr>
              <a:t>eed more help?</a:t>
            </a:r>
            <a:endParaRPr sz="2000">
              <a:solidFill>
                <a:schemeClr val="lt1"/>
              </a:solidFill>
              <a:latin typeface="Open Sans SemiBold"/>
              <a:ea typeface="Open Sans SemiBold"/>
              <a:cs typeface="Open Sans SemiBold"/>
              <a:sym typeface="Open Sans SemiBold"/>
            </a:endParaRPr>
          </a:p>
        </p:txBody>
      </p:sp>
      <p:sp>
        <p:nvSpPr>
          <p:cNvPr id="113" name="Google Shape;113;p11"/>
          <p:cNvSpPr/>
          <p:nvPr/>
        </p:nvSpPr>
        <p:spPr>
          <a:xfrm>
            <a:off x="93925" y="2208300"/>
            <a:ext cx="53739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They can s</a:t>
            </a:r>
            <a:r>
              <a:rPr lang="en-US" sz="2000">
                <a:solidFill>
                  <a:schemeClr val="lt1"/>
                </a:solidFill>
                <a:latin typeface="Open Sans SemiBold"/>
                <a:ea typeface="Open Sans SemiBold"/>
                <a:cs typeface="Open Sans SemiBold"/>
                <a:sym typeface="Open Sans SemiBold"/>
              </a:rPr>
              <a:t>end a message to their teacher</a:t>
            </a:r>
            <a:endParaRPr sz="2000">
              <a:solidFill>
                <a:schemeClr val="lt1"/>
              </a:solidFill>
              <a:latin typeface="Open Sans SemiBold"/>
              <a:ea typeface="Open Sans SemiBold"/>
              <a:cs typeface="Open Sans SemiBold"/>
              <a:sym typeface="Open Sans SemiBold"/>
            </a:endParaRPr>
          </a:p>
        </p:txBody>
      </p:sp>
      <p:sp>
        <p:nvSpPr>
          <p:cNvPr id="114" name="Google Shape;114;p11"/>
          <p:cNvSpPr/>
          <p:nvPr/>
        </p:nvSpPr>
        <p:spPr>
          <a:xfrm>
            <a:off x="93925" y="5057325"/>
            <a:ext cx="86652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Teachers can mark homework so you can see their grades instantly! </a:t>
            </a:r>
            <a:endParaRPr sz="2000">
              <a:solidFill>
                <a:schemeClr val="lt1"/>
              </a:solidFill>
              <a:latin typeface="Open Sans SemiBold"/>
              <a:ea typeface="Open Sans SemiBold"/>
              <a:cs typeface="Open Sans SemiBold"/>
              <a:sym typeface="Open Sans SemiBold"/>
            </a:endParaRPr>
          </a:p>
        </p:txBody>
      </p:sp>
      <p:sp>
        <p:nvSpPr>
          <p:cNvPr id="115" name="Google Shape;115;p11"/>
          <p:cNvSpPr/>
          <p:nvPr/>
        </p:nvSpPr>
        <p:spPr>
          <a:xfrm>
            <a:off x="93925" y="3157975"/>
            <a:ext cx="85146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Keep up to date with the comments and advice your child receives</a:t>
            </a:r>
            <a:endParaRPr sz="2000">
              <a:solidFill>
                <a:schemeClr val="lt1"/>
              </a:solidFill>
              <a:latin typeface="Open Sans SemiBold"/>
              <a:ea typeface="Open Sans SemiBold"/>
              <a:cs typeface="Open Sans SemiBold"/>
              <a:sym typeface="Open Sans SemiBold"/>
            </a:endParaRPr>
          </a:p>
        </p:txBody>
      </p:sp>
      <p:sp>
        <p:nvSpPr>
          <p:cNvPr id="116" name="Google Shape;116;p11"/>
          <p:cNvSpPr/>
          <p:nvPr/>
        </p:nvSpPr>
        <p:spPr>
          <a:xfrm>
            <a:off x="93925" y="4107650"/>
            <a:ext cx="84123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Notifications when teachers give homework a ‘submission status’ </a:t>
            </a:r>
            <a:endParaRPr sz="2000">
              <a:solidFill>
                <a:schemeClr val="lt1"/>
              </a:solidFill>
              <a:latin typeface="Open Sans SemiBold"/>
              <a:ea typeface="Open Sans SemiBold"/>
              <a:cs typeface="Open Sans SemiBold"/>
              <a:sym typeface="Open Sa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IMG_1263-Edit.jpg" id="121" name="Google Shape;121;p12"/>
          <p:cNvPicPr preferRelativeResize="0"/>
          <p:nvPr/>
        </p:nvPicPr>
        <p:blipFill rotWithShape="1">
          <a:blip r:embed="rId3">
            <a:alphaModFix/>
          </a:blip>
          <a:srcRect b="0" l="5175" r="12282" t="8037"/>
          <a:stretch/>
        </p:blipFill>
        <p:spPr>
          <a:xfrm>
            <a:off x="-24677" y="-32132"/>
            <a:ext cx="12247706" cy="6822937"/>
          </a:xfrm>
          <a:prstGeom prst="rect">
            <a:avLst/>
          </a:prstGeom>
          <a:noFill/>
          <a:ln>
            <a:noFill/>
          </a:ln>
        </p:spPr>
      </p:pic>
      <p:sp>
        <p:nvSpPr>
          <p:cNvPr id="122" name="Google Shape;122;p12"/>
          <p:cNvSpPr/>
          <p:nvPr/>
        </p:nvSpPr>
        <p:spPr>
          <a:xfrm>
            <a:off x="8738101" y="2888225"/>
            <a:ext cx="32004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Can’t access your app?</a:t>
            </a:r>
            <a:endParaRPr sz="2000">
              <a:solidFill>
                <a:schemeClr val="lt1"/>
              </a:solidFill>
              <a:latin typeface="Open Sans SemiBold"/>
              <a:ea typeface="Open Sans SemiBold"/>
              <a:cs typeface="Open Sans SemiBold"/>
              <a:sym typeface="Open Sans SemiBold"/>
            </a:endParaRPr>
          </a:p>
        </p:txBody>
      </p:sp>
      <p:sp>
        <p:nvSpPr>
          <p:cNvPr id="123" name="Google Shape;123;p12"/>
          <p:cNvSpPr/>
          <p:nvPr/>
        </p:nvSpPr>
        <p:spPr>
          <a:xfrm>
            <a:off x="2791765" y="5414450"/>
            <a:ext cx="91467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See every piece of homework and use our filters to find what you need!</a:t>
            </a:r>
            <a:endParaRPr sz="2000">
              <a:solidFill>
                <a:schemeClr val="lt1"/>
              </a:solidFill>
              <a:latin typeface="Open Sans SemiBold"/>
              <a:ea typeface="Open Sans SemiBold"/>
              <a:cs typeface="Open Sans SemiBold"/>
              <a:sym typeface="Open Sans SemiBold"/>
            </a:endParaRPr>
          </a:p>
        </p:txBody>
      </p:sp>
      <p:sp>
        <p:nvSpPr>
          <p:cNvPr id="124" name="Google Shape;124;p12"/>
          <p:cNvSpPr/>
          <p:nvPr/>
        </p:nvSpPr>
        <p:spPr>
          <a:xfrm>
            <a:off x="3478923" y="4572375"/>
            <a:ext cx="84594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Go to www.teamsatchel.com and search for your child’s school</a:t>
            </a:r>
            <a:endParaRPr sz="2000">
              <a:solidFill>
                <a:schemeClr val="lt1"/>
              </a:solidFill>
              <a:latin typeface="Open Sans SemiBold"/>
              <a:ea typeface="Open Sans SemiBold"/>
              <a:cs typeface="Open Sans SemiBold"/>
              <a:sym typeface="Open Sans SemiBold"/>
            </a:endParaRPr>
          </a:p>
        </p:txBody>
      </p:sp>
      <p:sp>
        <p:nvSpPr>
          <p:cNvPr id="125" name="Google Shape;125;p12"/>
          <p:cNvSpPr/>
          <p:nvPr/>
        </p:nvSpPr>
        <p:spPr>
          <a:xfrm>
            <a:off x="6753554" y="3730300"/>
            <a:ext cx="5184900" cy="6174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0" lvl="0" marL="0" marR="0" rtl="0" algn="ctr">
              <a:lnSpc>
                <a:spcPct val="100000"/>
              </a:lnSpc>
              <a:spcBef>
                <a:spcPts val="0"/>
              </a:spcBef>
              <a:spcAft>
                <a:spcPts val="0"/>
              </a:spcAft>
              <a:buClr>
                <a:schemeClr val="lt1"/>
              </a:buClr>
              <a:buSzPts val="500"/>
              <a:buFont typeface="Open Sans SemiBold"/>
              <a:buNone/>
            </a:pPr>
            <a:r>
              <a:rPr lang="en-US" sz="2000">
                <a:solidFill>
                  <a:schemeClr val="lt1"/>
                </a:solidFill>
                <a:latin typeface="Open Sans SemiBold"/>
                <a:ea typeface="Open Sans SemiBold"/>
                <a:cs typeface="Open Sans SemiBold"/>
                <a:sym typeface="Open Sans SemiBold"/>
              </a:rPr>
              <a:t>Don’t worry - we have a back-up plan</a:t>
            </a:r>
            <a:endParaRPr sz="2000">
              <a:solidFill>
                <a:schemeClr val="lt1"/>
              </a:solidFill>
              <a:latin typeface="Open Sans SemiBold"/>
              <a:ea typeface="Open Sans SemiBold"/>
              <a:cs typeface="Open Sans SemiBold"/>
              <a:sym typeface="Open Sans SemiBold"/>
            </a:endParaRPr>
          </a:p>
        </p:txBody>
      </p:sp>
      <p:sp>
        <p:nvSpPr>
          <p:cNvPr id="126" name="Google Shape;126;p12"/>
          <p:cNvSpPr/>
          <p:nvPr/>
        </p:nvSpPr>
        <p:spPr>
          <a:xfrm flipH="1">
            <a:off x="8510526" y="206775"/>
            <a:ext cx="3427800" cy="7725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88900" lvl="0" marL="0" marR="0" rtl="0" algn="ctr">
              <a:lnSpc>
                <a:spcPct val="100000"/>
              </a:lnSpc>
              <a:spcBef>
                <a:spcPts val="0"/>
              </a:spcBef>
              <a:spcAft>
                <a:spcPts val="0"/>
              </a:spcAft>
              <a:buClr>
                <a:schemeClr val="lt1"/>
              </a:buClr>
              <a:buSzPts val="650"/>
              <a:buFont typeface="Open Sans"/>
              <a:buNone/>
            </a:pPr>
            <a:r>
              <a:rPr b="1" lang="en-US" sz="2600">
                <a:solidFill>
                  <a:schemeClr val="lt1"/>
                </a:solidFill>
                <a:latin typeface="Open Sans"/>
                <a:ea typeface="Open Sans"/>
                <a:cs typeface="Open Sans"/>
                <a:sym typeface="Open Sans"/>
              </a:rPr>
              <a:t>School </a:t>
            </a:r>
            <a:r>
              <a:rPr b="1" lang="en-US" sz="2600">
                <a:solidFill>
                  <a:schemeClr val="lt1"/>
                </a:solidFill>
                <a:latin typeface="Open Sans"/>
                <a:ea typeface="Open Sans"/>
                <a:cs typeface="Open Sans"/>
                <a:sym typeface="Open Sans"/>
              </a:rPr>
              <a:t>Calendar </a:t>
            </a:r>
            <a:endParaRPr b="1" sz="26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grpSp>
        <p:nvGrpSpPr>
          <p:cNvPr id="131" name="Google Shape;131;p13"/>
          <p:cNvGrpSpPr/>
          <p:nvPr/>
        </p:nvGrpSpPr>
        <p:grpSpPr>
          <a:xfrm>
            <a:off x="-27775" y="-28325"/>
            <a:ext cx="12229493" cy="6818188"/>
            <a:chOff x="-27775" y="-28325"/>
            <a:chExt cx="12229493" cy="6818188"/>
          </a:xfrm>
        </p:grpSpPr>
        <p:pic>
          <p:nvPicPr>
            <p:cNvPr descr="IMG_1149-2.jpg" id="132" name="Google Shape;132;p13"/>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133" name="Google Shape;133;p13"/>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13"/>
          <p:cNvSpPr txBox="1"/>
          <p:nvPr/>
        </p:nvSpPr>
        <p:spPr>
          <a:xfrm>
            <a:off x="1900713" y="4577825"/>
            <a:ext cx="8390700" cy="413400"/>
          </a:xfrm>
          <a:prstGeom prst="rect">
            <a:avLst/>
          </a:prstGeom>
          <a:noFill/>
          <a:ln>
            <a:noFill/>
          </a:ln>
        </p:spPr>
        <p:txBody>
          <a:bodyPr anchorCtr="0" anchor="t" bIns="54325" lIns="54325" spcFirstLastPara="1" rIns="54325" wrap="square" tIns="54325">
            <a:noAutofit/>
          </a:bodyPr>
          <a:lstStyle/>
          <a:p>
            <a:pPr indent="0" lvl="0" marL="0" marR="0" rtl="0" algn="ctr">
              <a:lnSpc>
                <a:spcPct val="120000"/>
              </a:lnSpc>
              <a:spcBef>
                <a:spcPts val="0"/>
              </a:spcBef>
              <a:spcAft>
                <a:spcPts val="0"/>
              </a:spcAft>
              <a:buClr>
                <a:srgbClr val="0C79C8"/>
              </a:buClr>
              <a:buSzPts val="450"/>
              <a:buFont typeface="Open Sans SemiBold"/>
              <a:buNone/>
            </a:pPr>
            <a:r>
              <a:t/>
            </a:r>
            <a:endParaRPr/>
          </a:p>
        </p:txBody>
      </p:sp>
      <p:sp>
        <p:nvSpPr>
          <p:cNvPr id="135" name="Google Shape;135;p13"/>
          <p:cNvSpPr/>
          <p:nvPr/>
        </p:nvSpPr>
        <p:spPr>
          <a:xfrm>
            <a:off x="0" y="231775"/>
            <a:ext cx="4522800" cy="7017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88900" lvl="0" marL="0" rtl="0" algn="ctr">
              <a:spcBef>
                <a:spcPts val="0"/>
              </a:spcBef>
              <a:spcAft>
                <a:spcPts val="0"/>
              </a:spcAft>
              <a:buClr>
                <a:schemeClr val="lt1"/>
              </a:buClr>
              <a:buSzPts val="650"/>
              <a:buFont typeface="Open Sans"/>
              <a:buNone/>
            </a:pPr>
            <a:r>
              <a:rPr b="1" lang="en-US" sz="2600">
                <a:solidFill>
                  <a:schemeClr val="lt1"/>
                </a:solidFill>
                <a:latin typeface="Open Sans"/>
                <a:ea typeface="Open Sans"/>
                <a:cs typeface="Open Sans"/>
                <a:sym typeface="Open Sans"/>
              </a:rPr>
              <a:t>Settings </a:t>
            </a:r>
            <a:endParaRPr>
              <a:solidFill>
                <a:schemeClr val="dk1"/>
              </a:solidFill>
            </a:endParaRPr>
          </a:p>
        </p:txBody>
      </p:sp>
      <p:pic>
        <p:nvPicPr>
          <p:cNvPr id="136" name="Google Shape;136;p13"/>
          <p:cNvPicPr preferRelativeResize="0"/>
          <p:nvPr/>
        </p:nvPicPr>
        <p:blipFill>
          <a:blip r:embed="rId4">
            <a:alphaModFix/>
          </a:blip>
          <a:stretch>
            <a:fillRect/>
          </a:stretch>
        </p:blipFill>
        <p:spPr>
          <a:xfrm>
            <a:off x="7409513" y="1312450"/>
            <a:ext cx="2232849" cy="4943825"/>
          </a:xfrm>
          <a:prstGeom prst="rect">
            <a:avLst/>
          </a:prstGeom>
          <a:noFill/>
          <a:ln>
            <a:noFill/>
          </a:ln>
        </p:spPr>
      </p:pic>
      <p:pic>
        <p:nvPicPr>
          <p:cNvPr id="137" name="Google Shape;137;p13"/>
          <p:cNvPicPr preferRelativeResize="0"/>
          <p:nvPr/>
        </p:nvPicPr>
        <p:blipFill>
          <a:blip r:embed="rId5">
            <a:alphaModFix/>
          </a:blip>
          <a:stretch>
            <a:fillRect/>
          </a:stretch>
        </p:blipFill>
        <p:spPr>
          <a:xfrm>
            <a:off x="5035876" y="1312450"/>
            <a:ext cx="2232849" cy="4943825"/>
          </a:xfrm>
          <a:prstGeom prst="rect">
            <a:avLst/>
          </a:prstGeom>
          <a:noFill/>
          <a:ln>
            <a:noFill/>
          </a:ln>
        </p:spPr>
      </p:pic>
      <p:pic>
        <p:nvPicPr>
          <p:cNvPr id="138" name="Google Shape;138;p13"/>
          <p:cNvPicPr preferRelativeResize="0"/>
          <p:nvPr/>
        </p:nvPicPr>
        <p:blipFill>
          <a:blip r:embed="rId6">
            <a:alphaModFix/>
          </a:blip>
          <a:stretch>
            <a:fillRect/>
          </a:stretch>
        </p:blipFill>
        <p:spPr>
          <a:xfrm>
            <a:off x="9783150" y="1316076"/>
            <a:ext cx="2232850" cy="4936576"/>
          </a:xfrm>
          <a:prstGeom prst="rect">
            <a:avLst/>
          </a:prstGeom>
          <a:noFill/>
          <a:ln>
            <a:noFill/>
          </a:ln>
        </p:spPr>
      </p:pic>
      <p:pic>
        <p:nvPicPr>
          <p:cNvPr id="139" name="Google Shape;139;p13"/>
          <p:cNvPicPr preferRelativeResize="0"/>
          <p:nvPr/>
        </p:nvPicPr>
        <p:blipFill>
          <a:blip r:embed="rId7">
            <a:alphaModFix/>
          </a:blip>
          <a:stretch>
            <a:fillRect/>
          </a:stretch>
        </p:blipFill>
        <p:spPr>
          <a:xfrm>
            <a:off x="234925" y="1312495"/>
            <a:ext cx="2232849" cy="4943728"/>
          </a:xfrm>
          <a:prstGeom prst="rect">
            <a:avLst/>
          </a:prstGeom>
          <a:noFill/>
          <a:ln>
            <a:noFill/>
          </a:ln>
        </p:spPr>
      </p:pic>
      <p:pic>
        <p:nvPicPr>
          <p:cNvPr id="140" name="Google Shape;140;p13"/>
          <p:cNvPicPr preferRelativeResize="0"/>
          <p:nvPr/>
        </p:nvPicPr>
        <p:blipFill>
          <a:blip r:embed="rId8">
            <a:alphaModFix/>
          </a:blip>
          <a:stretch>
            <a:fillRect/>
          </a:stretch>
        </p:blipFill>
        <p:spPr>
          <a:xfrm>
            <a:off x="2611042" y="1312450"/>
            <a:ext cx="2283196" cy="4943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grpSp>
        <p:nvGrpSpPr>
          <p:cNvPr id="145" name="Google Shape;145;p14"/>
          <p:cNvGrpSpPr/>
          <p:nvPr/>
        </p:nvGrpSpPr>
        <p:grpSpPr>
          <a:xfrm>
            <a:off x="-27775" y="-28325"/>
            <a:ext cx="12229493" cy="6818188"/>
            <a:chOff x="-27775" y="-28325"/>
            <a:chExt cx="12229493" cy="6818188"/>
          </a:xfrm>
        </p:grpSpPr>
        <p:pic>
          <p:nvPicPr>
            <p:cNvPr descr="IMG_1149-2.jpg" id="146" name="Google Shape;146;p14"/>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147" name="Google Shape;147;p14"/>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8" name="Google Shape;148;p14"/>
          <p:cNvPicPr preferRelativeResize="0"/>
          <p:nvPr/>
        </p:nvPicPr>
        <p:blipFill>
          <a:blip r:embed="rId4">
            <a:alphaModFix/>
          </a:blip>
          <a:stretch>
            <a:fillRect/>
          </a:stretch>
        </p:blipFill>
        <p:spPr>
          <a:xfrm>
            <a:off x="3265559" y="1015424"/>
            <a:ext cx="2751617" cy="5690143"/>
          </a:xfrm>
          <a:prstGeom prst="rect">
            <a:avLst/>
          </a:prstGeom>
          <a:noFill/>
          <a:ln>
            <a:noFill/>
          </a:ln>
        </p:spPr>
      </p:pic>
      <p:pic>
        <p:nvPicPr>
          <p:cNvPr id="149" name="Google Shape;149;p14"/>
          <p:cNvPicPr preferRelativeResize="0"/>
          <p:nvPr/>
        </p:nvPicPr>
        <p:blipFill>
          <a:blip r:embed="rId5">
            <a:alphaModFix/>
          </a:blip>
          <a:stretch>
            <a:fillRect/>
          </a:stretch>
        </p:blipFill>
        <p:spPr>
          <a:xfrm>
            <a:off x="6174828" y="1015457"/>
            <a:ext cx="2751602" cy="5690111"/>
          </a:xfrm>
          <a:prstGeom prst="rect">
            <a:avLst/>
          </a:prstGeom>
          <a:noFill/>
          <a:ln>
            <a:noFill/>
          </a:ln>
        </p:spPr>
      </p:pic>
      <p:sp>
        <p:nvSpPr>
          <p:cNvPr id="150" name="Google Shape;150;p14"/>
          <p:cNvSpPr/>
          <p:nvPr/>
        </p:nvSpPr>
        <p:spPr>
          <a:xfrm>
            <a:off x="0" y="231775"/>
            <a:ext cx="5306400" cy="7017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88900" lvl="0" marL="0" rtl="0" algn="ctr">
              <a:spcBef>
                <a:spcPts val="0"/>
              </a:spcBef>
              <a:spcAft>
                <a:spcPts val="0"/>
              </a:spcAft>
              <a:buClr>
                <a:schemeClr val="lt1"/>
              </a:buClr>
              <a:buSzPts val="650"/>
              <a:buFont typeface="Open Sans"/>
              <a:buNone/>
            </a:pPr>
            <a:r>
              <a:rPr b="1" lang="en-US" sz="2600">
                <a:solidFill>
                  <a:schemeClr val="lt1"/>
                </a:solidFill>
                <a:latin typeface="Open Sans"/>
                <a:ea typeface="Open Sans"/>
                <a:cs typeface="Open Sans"/>
                <a:sym typeface="Open Sans"/>
              </a:rPr>
              <a:t>Settings - Add another student</a:t>
            </a:r>
            <a:r>
              <a:rPr b="1" lang="en-US" sz="2600">
                <a:solidFill>
                  <a:schemeClr val="lt1"/>
                </a:solidFill>
                <a:latin typeface="Open Sans"/>
                <a:ea typeface="Open Sans"/>
                <a:cs typeface="Open Sans"/>
                <a:sym typeface="Open Sans"/>
              </a:rPr>
              <a:t>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grpSp>
        <p:nvGrpSpPr>
          <p:cNvPr id="155" name="Google Shape;155;p15"/>
          <p:cNvGrpSpPr/>
          <p:nvPr/>
        </p:nvGrpSpPr>
        <p:grpSpPr>
          <a:xfrm>
            <a:off x="-27775" y="-28325"/>
            <a:ext cx="12229493" cy="6818188"/>
            <a:chOff x="-27775" y="-28325"/>
            <a:chExt cx="12229493" cy="6818188"/>
          </a:xfrm>
        </p:grpSpPr>
        <p:pic>
          <p:nvPicPr>
            <p:cNvPr descr="IMG_1149-2.jpg" id="156" name="Google Shape;156;p15"/>
            <p:cNvPicPr preferRelativeResize="0"/>
            <p:nvPr/>
          </p:nvPicPr>
          <p:blipFill rotWithShape="1">
            <a:blip r:embed="rId3">
              <a:alphaModFix/>
            </a:blip>
            <a:srcRect b="4283" l="0" r="0" t="12055"/>
            <a:stretch/>
          </p:blipFill>
          <p:spPr>
            <a:xfrm flipH="1">
              <a:off x="-9623" y="-20457"/>
              <a:ext cx="12211341" cy="6810320"/>
            </a:xfrm>
            <a:prstGeom prst="rect">
              <a:avLst/>
            </a:prstGeom>
            <a:noFill/>
            <a:ln>
              <a:noFill/>
            </a:ln>
          </p:spPr>
        </p:pic>
        <p:sp>
          <p:nvSpPr>
            <p:cNvPr id="157" name="Google Shape;157;p15"/>
            <p:cNvSpPr/>
            <p:nvPr/>
          </p:nvSpPr>
          <p:spPr>
            <a:xfrm>
              <a:off x="-27775" y="-28325"/>
              <a:ext cx="12192000" cy="6787500"/>
            </a:xfrm>
            <a:prstGeom prst="rect">
              <a:avLst/>
            </a:prstGeom>
            <a:solidFill>
              <a:srgbClr val="000000">
                <a:alpha val="322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5"/>
          <p:cNvSpPr txBox="1"/>
          <p:nvPr/>
        </p:nvSpPr>
        <p:spPr>
          <a:xfrm>
            <a:off x="1900713" y="4577825"/>
            <a:ext cx="8390700" cy="413400"/>
          </a:xfrm>
          <a:prstGeom prst="rect">
            <a:avLst/>
          </a:prstGeom>
          <a:noFill/>
          <a:ln>
            <a:noFill/>
          </a:ln>
        </p:spPr>
        <p:txBody>
          <a:bodyPr anchorCtr="0" anchor="t" bIns="54325" lIns="54325" spcFirstLastPara="1" rIns="54325" wrap="square" tIns="54325">
            <a:noAutofit/>
          </a:bodyPr>
          <a:lstStyle/>
          <a:p>
            <a:pPr indent="0" lvl="0" marL="0" marR="0" rtl="0" algn="ctr">
              <a:lnSpc>
                <a:spcPct val="120000"/>
              </a:lnSpc>
              <a:spcBef>
                <a:spcPts val="0"/>
              </a:spcBef>
              <a:spcAft>
                <a:spcPts val="0"/>
              </a:spcAft>
              <a:buClr>
                <a:srgbClr val="0C79C8"/>
              </a:buClr>
              <a:buSzPts val="450"/>
              <a:buFont typeface="Open Sans SemiBold"/>
              <a:buNone/>
            </a:pPr>
            <a:r>
              <a:t/>
            </a:r>
            <a:endParaRPr/>
          </a:p>
        </p:txBody>
      </p:sp>
      <p:sp>
        <p:nvSpPr>
          <p:cNvPr id="159" name="Google Shape;159;p15"/>
          <p:cNvSpPr/>
          <p:nvPr/>
        </p:nvSpPr>
        <p:spPr>
          <a:xfrm>
            <a:off x="5550" y="395575"/>
            <a:ext cx="6722700" cy="701700"/>
          </a:xfrm>
          <a:prstGeom prst="rect">
            <a:avLst/>
          </a:prstGeom>
          <a:solidFill>
            <a:srgbClr val="0C79C8">
              <a:alpha val="69020"/>
            </a:srgbClr>
          </a:solidFill>
          <a:ln>
            <a:noFill/>
          </a:ln>
        </p:spPr>
        <p:txBody>
          <a:bodyPr anchorCtr="0" anchor="ctr" bIns="25375" lIns="25375" spcFirstLastPara="1" rIns="25375" wrap="square" tIns="25375">
            <a:noAutofit/>
          </a:bodyPr>
          <a:lstStyle/>
          <a:p>
            <a:pPr indent="88900" lvl="0" marL="0" rtl="0" algn="ctr">
              <a:spcBef>
                <a:spcPts val="0"/>
              </a:spcBef>
              <a:spcAft>
                <a:spcPts val="0"/>
              </a:spcAft>
              <a:buClr>
                <a:schemeClr val="lt1"/>
              </a:buClr>
              <a:buSzPts val="650"/>
              <a:buFont typeface="Open Sans"/>
              <a:buNone/>
            </a:pPr>
            <a:r>
              <a:rPr b="1" lang="en-US" sz="2600">
                <a:solidFill>
                  <a:schemeClr val="lt1"/>
                </a:solidFill>
                <a:latin typeface="Open Sans"/>
                <a:ea typeface="Open Sans"/>
                <a:cs typeface="Open Sans"/>
                <a:sym typeface="Open Sans"/>
              </a:rPr>
              <a:t>Settings - Sync with</a:t>
            </a:r>
            <a:r>
              <a:rPr b="1" lang="en-US" sz="2600">
                <a:solidFill>
                  <a:schemeClr val="lt1"/>
                </a:solidFill>
                <a:latin typeface="Open Sans"/>
                <a:ea typeface="Open Sans"/>
                <a:cs typeface="Open Sans"/>
                <a:sym typeface="Open Sans"/>
              </a:rPr>
              <a:t> personal calendar </a:t>
            </a:r>
            <a:endParaRPr>
              <a:solidFill>
                <a:schemeClr val="dk1"/>
              </a:solidFill>
            </a:endParaRPr>
          </a:p>
        </p:txBody>
      </p:sp>
      <p:pic>
        <p:nvPicPr>
          <p:cNvPr id="160" name="Google Shape;160;p15"/>
          <p:cNvPicPr preferRelativeResize="0"/>
          <p:nvPr/>
        </p:nvPicPr>
        <p:blipFill>
          <a:blip r:embed="rId4">
            <a:alphaModFix/>
          </a:blip>
          <a:stretch>
            <a:fillRect/>
          </a:stretch>
        </p:blipFill>
        <p:spPr>
          <a:xfrm>
            <a:off x="7836752" y="1188629"/>
            <a:ext cx="2355127" cy="5520570"/>
          </a:xfrm>
          <a:prstGeom prst="rect">
            <a:avLst/>
          </a:prstGeom>
          <a:noFill/>
          <a:ln>
            <a:noFill/>
          </a:ln>
        </p:spPr>
      </p:pic>
      <p:pic>
        <p:nvPicPr>
          <p:cNvPr id="161" name="Google Shape;161;p15"/>
          <p:cNvPicPr preferRelativeResize="0"/>
          <p:nvPr/>
        </p:nvPicPr>
        <p:blipFill>
          <a:blip r:embed="rId5">
            <a:alphaModFix/>
          </a:blip>
          <a:stretch>
            <a:fillRect/>
          </a:stretch>
        </p:blipFill>
        <p:spPr>
          <a:xfrm>
            <a:off x="4909406" y="1188630"/>
            <a:ext cx="2355127" cy="5518238"/>
          </a:xfrm>
          <a:prstGeom prst="rect">
            <a:avLst/>
          </a:prstGeom>
          <a:noFill/>
          <a:ln>
            <a:noFill/>
          </a:ln>
        </p:spPr>
      </p:pic>
      <p:pic>
        <p:nvPicPr>
          <p:cNvPr id="162" name="Google Shape;162;p15"/>
          <p:cNvPicPr preferRelativeResize="0"/>
          <p:nvPr/>
        </p:nvPicPr>
        <p:blipFill>
          <a:blip r:embed="rId6">
            <a:alphaModFix/>
          </a:blip>
          <a:stretch>
            <a:fillRect/>
          </a:stretch>
        </p:blipFill>
        <p:spPr>
          <a:xfrm>
            <a:off x="1982060" y="1188630"/>
            <a:ext cx="2355127" cy="55205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