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144000"/>
  <p:embeddedFontLst>
    <p:embeddedFont>
      <p:font typeface="Lato"/>
      <p:regular r:id="rId22"/>
      <p:bold r:id="rId23"/>
      <p:italic r:id="rId24"/>
      <p:boldItalic r:id="rId25"/>
    </p:embeddedFont>
    <p:embeddedFont>
      <p:font typeface="Open Sans SemiBold"/>
      <p:regular r:id="rId26"/>
      <p:bold r:id="rId27"/>
      <p:italic r:id="rId28"/>
      <p:boldItalic r:id="rId29"/>
    </p:embeddedFont>
    <p:embeddedFont>
      <p:font typeface="Helvetica Neue"/>
      <p:regular r:id="rId30"/>
      <p:bold r:id="rId31"/>
      <p:italic r:id="rId32"/>
      <p:boldItalic r:id="rId33"/>
    </p:embeddedFont>
    <p:embeddedFont>
      <p:font typeface="Helvetica Neue Light"/>
      <p:regular r:id="rId34"/>
      <p:bold r:id="rId35"/>
      <p:italic r:id="rId36"/>
      <p:boldItalic r:id="rId37"/>
    </p:embeddedFont>
    <p:embeddedFont>
      <p:font typeface="Open Sans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italic.fntdata"/><Relationship Id="rId20" Type="http://schemas.openxmlformats.org/officeDocument/2006/relationships/slide" Target="slides/slide16.xml"/><Relationship Id="rId41" Type="http://schemas.openxmlformats.org/officeDocument/2006/relationships/font" Target="fonts/OpenSans-boldItalic.fntdata"/><Relationship Id="rId22" Type="http://schemas.openxmlformats.org/officeDocument/2006/relationships/font" Target="fonts/Lato-regular.fntdata"/><Relationship Id="rId21" Type="http://schemas.openxmlformats.org/officeDocument/2006/relationships/slide" Target="slides/slide17.xml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penSansSemiBold-regular.fntdata"/><Relationship Id="rId25" Type="http://schemas.openxmlformats.org/officeDocument/2006/relationships/font" Target="fonts/Lato-boldItalic.fntdata"/><Relationship Id="rId28" Type="http://schemas.openxmlformats.org/officeDocument/2006/relationships/font" Target="fonts/OpenSansSemiBold-italic.fntdata"/><Relationship Id="rId27" Type="http://schemas.openxmlformats.org/officeDocument/2006/relationships/font" Target="fonts/OpenSansSemiBo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penSansSemiBold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HelveticaNeue-bold.fntdata"/><Relationship Id="rId30" Type="http://schemas.openxmlformats.org/officeDocument/2006/relationships/font" Target="fonts/HelveticaNeue-regular.fntdata"/><Relationship Id="rId11" Type="http://schemas.openxmlformats.org/officeDocument/2006/relationships/slide" Target="slides/slide7.xml"/><Relationship Id="rId33" Type="http://schemas.openxmlformats.org/officeDocument/2006/relationships/font" Target="fonts/HelveticaNeue-boldItalic.fntdata"/><Relationship Id="rId10" Type="http://schemas.openxmlformats.org/officeDocument/2006/relationships/slide" Target="slides/slide6.xml"/><Relationship Id="rId32" Type="http://schemas.openxmlformats.org/officeDocument/2006/relationships/font" Target="fonts/HelveticaNeue-italic.fntdata"/><Relationship Id="rId13" Type="http://schemas.openxmlformats.org/officeDocument/2006/relationships/slide" Target="slides/slide9.xml"/><Relationship Id="rId35" Type="http://schemas.openxmlformats.org/officeDocument/2006/relationships/font" Target="fonts/HelveticaNeueLight-bold.fntdata"/><Relationship Id="rId12" Type="http://schemas.openxmlformats.org/officeDocument/2006/relationships/slide" Target="slides/slide8.xml"/><Relationship Id="rId34" Type="http://schemas.openxmlformats.org/officeDocument/2006/relationships/font" Target="fonts/HelveticaNeueLight-regular.fntdata"/><Relationship Id="rId15" Type="http://schemas.openxmlformats.org/officeDocument/2006/relationships/slide" Target="slides/slide11.xml"/><Relationship Id="rId37" Type="http://schemas.openxmlformats.org/officeDocument/2006/relationships/font" Target="fonts/HelveticaNeueLight-boldItalic.fntdata"/><Relationship Id="rId14" Type="http://schemas.openxmlformats.org/officeDocument/2006/relationships/slide" Target="slides/slide10.xml"/><Relationship Id="rId36" Type="http://schemas.openxmlformats.org/officeDocument/2006/relationships/font" Target="fonts/HelveticaNeueLight-italic.fntdata"/><Relationship Id="rId17" Type="http://schemas.openxmlformats.org/officeDocument/2006/relationships/slide" Target="slides/slide13.xml"/><Relationship Id="rId39" Type="http://schemas.openxmlformats.org/officeDocument/2006/relationships/font" Target="fonts/OpenSans-bold.fntdata"/><Relationship Id="rId16" Type="http://schemas.openxmlformats.org/officeDocument/2006/relationships/slide" Target="slides/slide12.xml"/><Relationship Id="rId38" Type="http://schemas.openxmlformats.org/officeDocument/2006/relationships/font" Target="fonts/OpenSans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 marR="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42900" lvl="2" marL="1371600" marR="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■"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■"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42900" lvl="6" marL="3200400" marR="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42900" lvl="7" marL="3657600" marR="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○"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42900" lvl="8" marL="4114800" marR="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■"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450"/>
              <a:buFont typeface="Helvetica Neue"/>
              <a:buNone/>
            </a:pPr>
            <a:r>
              <a:t/>
            </a:r>
            <a:endParaRPr b="0" i="0" sz="18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" name="Google Shape;59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639808569_0_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639808569_0_5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450"/>
              <a:buFont typeface="Helvetica Neue"/>
              <a:buNone/>
            </a:pPr>
            <a:r>
              <a:t/>
            </a:r>
            <a:endParaRPr b="0" i="0" sz="18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0" name="Google Shape;17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cbb2331bd_0_1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4cbb2331bd_0_1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450"/>
              <a:buFont typeface="Helvetica Neue"/>
              <a:buNone/>
            </a:pPr>
            <a:r>
              <a:t/>
            </a:r>
            <a:endParaRPr b="0" i="0" sz="18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0" name="Google Shape;19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639808569_0_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450"/>
              <a:buFont typeface="Helvetica Neue"/>
              <a:buNone/>
            </a:pPr>
            <a:r>
              <a:t/>
            </a:r>
            <a:endParaRPr b="0" i="0" sz="18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2" name="Google Shape;212;g7639808569_0_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:notes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450"/>
              <a:buFont typeface="Helvetica Neue"/>
              <a:buNone/>
            </a:pPr>
            <a:r>
              <a:t/>
            </a:r>
            <a:endParaRPr b="0" i="0" sz="18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2" name="Google Shape;22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:notes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450"/>
              <a:buFont typeface="Helvetica Neue"/>
              <a:buNone/>
            </a:pPr>
            <a:r>
              <a:t/>
            </a:r>
            <a:endParaRPr b="0" i="0" sz="18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0" name="Google Shape;23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:notes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450"/>
              <a:buFont typeface="Helvetica Neue"/>
              <a:buNone/>
            </a:pPr>
            <a:r>
              <a:t/>
            </a:r>
            <a:endParaRPr b="0" i="0" sz="18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8" name="Google Shape;24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450"/>
              <a:buFont typeface="Helvetica Neue"/>
              <a:buNone/>
            </a:pPr>
            <a:r>
              <a:t/>
            </a:r>
            <a:endParaRPr b="0" i="0" sz="18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" name="Google Shape;6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cbb2331bd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cbb2331bd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ed26b8c5e_3_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ed26b8c5e_3_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cbb2331bd_0_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cbb2331bd_0_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f26f0d192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f26f0d192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the ‘Submit’ tab.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will allow you to type a written response using our inbuilt word processor. You can then share your answer by clicking the green ‘Submit assignment to teacher’ button!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Alternatively, you can choose to ‘Add attachments’ and share a document or photo of your work.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 you’ve submitted your work, you can choose to click ‘Submit’ again and share additional work or supporting documents.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you’d like, save your work as a draft and come back to it later; next time you click ‘Submit’ on this task you will be able to pick up where you left off.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639808569_0_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639808569_0_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25cd6dfdd_0_6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450"/>
              <a:buFont typeface="Helvetica Neue"/>
              <a:buNone/>
            </a:pPr>
            <a:r>
              <a:t/>
            </a:r>
            <a:endParaRPr b="0" i="0" sz="18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" name="Google Shape;143;g525cd6dfdd_0_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639808569_0_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639808569_0_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showMasterSp="0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"/>
          <p:cNvSpPr/>
          <p:nvPr/>
        </p:nvSpPr>
        <p:spPr>
          <a:xfrm>
            <a:off x="-9669" y="-6297"/>
            <a:ext cx="12211338" cy="6854430"/>
          </a:xfrm>
          <a:prstGeom prst="rect">
            <a:avLst/>
          </a:prstGeom>
          <a:solidFill>
            <a:srgbClr val="F4F6F6"/>
          </a:solidFill>
          <a:ln>
            <a:noFill/>
          </a:ln>
        </p:spPr>
        <p:txBody>
          <a:bodyPr anchorCtr="0" anchor="ctr" bIns="25375" lIns="25375" spcFirstLastPara="1" rIns="25375" wrap="square" tIns="25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satchel strip.png" id="26" name="Google Shape;2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588" y="6791684"/>
            <a:ext cx="12201175" cy="711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atchel together_2@3x.png" id="27" name="Google Shape;2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5137" y="5403132"/>
            <a:ext cx="2441726" cy="78064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"/>
          <p:cNvSpPr/>
          <p:nvPr/>
        </p:nvSpPr>
        <p:spPr>
          <a:xfrm>
            <a:off x="-9669" y="1786"/>
            <a:ext cx="12211338" cy="4737557"/>
          </a:xfrm>
          <a:prstGeom prst="rect">
            <a:avLst/>
          </a:prstGeom>
          <a:solidFill>
            <a:srgbClr val="33495F"/>
          </a:solidFill>
          <a:ln>
            <a:noFill/>
          </a:ln>
        </p:spPr>
        <p:txBody>
          <a:bodyPr anchorCtr="0" anchor="ctr" bIns="25375" lIns="25375" spcFirstLastPara="1" rIns="25375" wrap="square" tIns="25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t/>
            </a:r>
            <a:endParaRPr b="0" i="0" sz="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 txBox="1"/>
          <p:nvPr>
            <p:ph idx="12" type="sldNum"/>
          </p:nvPr>
        </p:nvSpPr>
        <p:spPr>
          <a:xfrm>
            <a:off x="8593095" y="6288594"/>
            <a:ext cx="143130" cy="132461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25" lIns="22825" spcFirstLastPara="1" rIns="22825" wrap="square" tIns="228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50"/>
              <a:buFont typeface="Helvetica Neue"/>
              <a:buNone/>
              <a:defRPr b="0" i="0" sz="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50"/>
              <a:buFont typeface="Helvetica Neue"/>
              <a:buNone/>
              <a:defRPr b="0" i="0" sz="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50"/>
              <a:buFont typeface="Helvetica Neue"/>
              <a:buNone/>
              <a:defRPr b="0" i="0" sz="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50"/>
              <a:buFont typeface="Helvetica Neue"/>
              <a:buNone/>
              <a:defRPr b="0" i="0" sz="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50"/>
              <a:buFont typeface="Helvetica Neue"/>
              <a:buNone/>
              <a:defRPr b="0" i="0" sz="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50"/>
              <a:buFont typeface="Helvetica Neue"/>
              <a:buNone/>
              <a:defRPr b="0" i="0" sz="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50"/>
              <a:buFont typeface="Helvetica Neue"/>
              <a:buNone/>
              <a:defRPr b="0" i="0" sz="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50"/>
              <a:buFont typeface="Helvetica Neue"/>
              <a:buNone/>
              <a:defRPr b="0" i="0" sz="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50"/>
              <a:buFont typeface="Helvetica Neue"/>
              <a:buNone/>
              <a:defRPr b="0" i="0" sz="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d" showMasterSp="0">
  <p:cSld name="End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/>
          <p:nvPr/>
        </p:nvSpPr>
        <p:spPr>
          <a:xfrm>
            <a:off x="-9669" y="1785"/>
            <a:ext cx="12211338" cy="6854430"/>
          </a:xfrm>
          <a:prstGeom prst="rect">
            <a:avLst/>
          </a:prstGeom>
          <a:solidFill>
            <a:srgbClr val="F4F6F6"/>
          </a:solidFill>
          <a:ln>
            <a:noFill/>
          </a:ln>
        </p:spPr>
        <p:txBody>
          <a:bodyPr anchorCtr="0" anchor="ctr" bIns="25375" lIns="25375" spcFirstLastPara="1" rIns="25375" wrap="square" tIns="25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satchel strip.png" id="32" name="Google Shape;32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9669" y="6785071"/>
            <a:ext cx="12211338" cy="7114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"/>
          <p:cNvSpPr txBox="1"/>
          <p:nvPr>
            <p:ph idx="12" type="sldNum"/>
          </p:nvPr>
        </p:nvSpPr>
        <p:spPr>
          <a:xfrm>
            <a:off x="8593095" y="6288594"/>
            <a:ext cx="143130" cy="132461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25" lIns="22825" spcFirstLastPara="1" rIns="22825" wrap="square" tIns="228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50"/>
              <a:buFont typeface="Helvetica Neue"/>
              <a:buNone/>
              <a:defRPr b="0" i="0" sz="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50"/>
              <a:buFont typeface="Helvetica Neue"/>
              <a:buNone/>
              <a:defRPr b="0" i="0" sz="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50"/>
              <a:buFont typeface="Helvetica Neue"/>
              <a:buNone/>
              <a:defRPr b="0" i="0" sz="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50"/>
              <a:buFont typeface="Helvetica Neue"/>
              <a:buNone/>
              <a:defRPr b="0" i="0" sz="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50"/>
              <a:buFont typeface="Helvetica Neue"/>
              <a:buNone/>
              <a:defRPr b="0" i="0" sz="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50"/>
              <a:buFont typeface="Helvetica Neue"/>
              <a:buNone/>
              <a:defRPr b="0" i="0" sz="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50"/>
              <a:buFont typeface="Helvetica Neue"/>
              <a:buNone/>
              <a:defRPr b="0" i="0" sz="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50"/>
              <a:buFont typeface="Helvetica Neue"/>
              <a:buNone/>
              <a:defRPr b="0" i="0" sz="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50"/>
              <a:buFont typeface="Helvetica Neue"/>
              <a:buNone/>
              <a:defRPr b="0" i="0" sz="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d" showMasterSp="0">
  <p:cSld name="End 2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/>
          <p:nvPr/>
        </p:nvSpPr>
        <p:spPr>
          <a:xfrm>
            <a:off x="-12850" y="0"/>
            <a:ext cx="12217700" cy="6858002"/>
          </a:xfrm>
          <a:prstGeom prst="rect">
            <a:avLst/>
          </a:prstGeom>
          <a:solidFill>
            <a:srgbClr val="F4F6F6"/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Helvetica Neue Light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satchel strip.png" id="36" name="Google Shape;36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2850" y="6786821"/>
            <a:ext cx="12217699" cy="7117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594446" y="6290107"/>
            <a:ext cx="143153" cy="132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22850" spcFirstLastPara="1" rIns="22850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50"/>
              <a:buFont typeface="Helvetica Neue"/>
              <a:buNone/>
              <a:defRPr b="0" i="0" sz="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50"/>
              <a:buFont typeface="Helvetica Neue"/>
              <a:buNone/>
              <a:defRPr b="0" i="0" sz="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50"/>
              <a:buFont typeface="Helvetica Neue"/>
              <a:buNone/>
              <a:defRPr b="0" i="0" sz="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50"/>
              <a:buFont typeface="Helvetica Neue"/>
              <a:buNone/>
              <a:defRPr b="0" i="0" sz="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50"/>
              <a:buFont typeface="Helvetica Neue"/>
              <a:buNone/>
              <a:defRPr b="0" i="0" sz="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50"/>
              <a:buFont typeface="Helvetica Neue"/>
              <a:buNone/>
              <a:defRPr b="0" i="0" sz="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50"/>
              <a:buFont typeface="Helvetica Neue"/>
              <a:buNone/>
              <a:defRPr b="0" i="0" sz="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50"/>
              <a:buFont typeface="Helvetica Neue"/>
              <a:buNone/>
              <a:defRPr b="0" i="0" sz="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50"/>
              <a:buFont typeface="Helvetica Neue"/>
              <a:buNone/>
              <a:defRPr b="0" i="0" sz="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Slide">
  <p:cSld name="Content Slid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 27" id="41" name="Google Shape;41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6"/>
          <p:cNvSpPr/>
          <p:nvPr/>
        </p:nvSpPr>
        <p:spPr>
          <a:xfrm>
            <a:off x="1335" y="0"/>
            <a:ext cx="12192000" cy="537027"/>
          </a:xfrm>
          <a:prstGeom prst="rect">
            <a:avLst/>
          </a:prstGeom>
          <a:solidFill>
            <a:srgbClr val="33495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hape 29" id="43" name="Google Shape;4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26475" y="226845"/>
            <a:ext cx="686599" cy="2771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 30" id="44" name="Google Shape;4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13249" y="92902"/>
            <a:ext cx="560270" cy="3507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oogle Shape;45;p6"/>
          <p:cNvGrpSpPr/>
          <p:nvPr/>
        </p:nvGrpSpPr>
        <p:grpSpPr>
          <a:xfrm>
            <a:off x="-1" y="536531"/>
            <a:ext cx="12195604" cy="46800"/>
            <a:chOff x="0" y="0"/>
            <a:chExt cx="12195602" cy="46799"/>
          </a:xfrm>
        </p:grpSpPr>
        <p:sp>
          <p:nvSpPr>
            <p:cNvPr id="46" name="Google Shape;46;p6"/>
            <p:cNvSpPr/>
            <p:nvPr/>
          </p:nvSpPr>
          <p:spPr>
            <a:xfrm>
              <a:off x="6097332" y="0"/>
              <a:ext cx="1220400" cy="46799"/>
            </a:xfrm>
            <a:prstGeom prst="rect">
              <a:avLst/>
            </a:prstGeom>
            <a:solidFill>
              <a:srgbClr val="0E79C9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6"/>
            <p:cNvSpPr/>
            <p:nvPr/>
          </p:nvSpPr>
          <p:spPr>
            <a:xfrm>
              <a:off x="0" y="0"/>
              <a:ext cx="1220400" cy="46799"/>
            </a:xfrm>
            <a:prstGeom prst="rect">
              <a:avLst/>
            </a:prstGeom>
            <a:solidFill>
              <a:srgbClr val="3BAFDA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6"/>
            <p:cNvSpPr/>
            <p:nvPr/>
          </p:nvSpPr>
          <p:spPr>
            <a:xfrm>
              <a:off x="10975202" y="0"/>
              <a:ext cx="1220400" cy="46799"/>
            </a:xfrm>
            <a:prstGeom prst="rect">
              <a:avLst/>
            </a:prstGeom>
            <a:solidFill>
              <a:srgbClr val="48CFA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6"/>
            <p:cNvSpPr/>
            <p:nvPr/>
          </p:nvSpPr>
          <p:spPr>
            <a:xfrm>
              <a:off x="2438932" y="0"/>
              <a:ext cx="1220400" cy="46799"/>
            </a:xfrm>
            <a:prstGeom prst="rect">
              <a:avLst/>
            </a:prstGeom>
            <a:solidFill>
              <a:srgbClr val="8CC15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6"/>
            <p:cNvSpPr/>
            <p:nvPr/>
          </p:nvSpPr>
          <p:spPr>
            <a:xfrm>
              <a:off x="9755734" y="0"/>
              <a:ext cx="1220400" cy="46799"/>
            </a:xfrm>
            <a:prstGeom prst="rect">
              <a:avLst/>
            </a:prstGeom>
            <a:solidFill>
              <a:srgbClr val="FFCE54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6"/>
            <p:cNvSpPr/>
            <p:nvPr/>
          </p:nvSpPr>
          <p:spPr>
            <a:xfrm>
              <a:off x="1219465" y="0"/>
              <a:ext cx="1220400" cy="46799"/>
            </a:xfrm>
            <a:prstGeom prst="rect">
              <a:avLst/>
            </a:prstGeom>
            <a:solidFill>
              <a:srgbClr val="F3A1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6"/>
            <p:cNvSpPr/>
            <p:nvPr/>
          </p:nvSpPr>
          <p:spPr>
            <a:xfrm>
              <a:off x="3658400" y="0"/>
              <a:ext cx="1220400" cy="46799"/>
            </a:xfrm>
            <a:prstGeom prst="rect">
              <a:avLst/>
            </a:prstGeom>
            <a:solidFill>
              <a:srgbClr val="E9573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6"/>
            <p:cNvSpPr/>
            <p:nvPr/>
          </p:nvSpPr>
          <p:spPr>
            <a:xfrm>
              <a:off x="8535739" y="0"/>
              <a:ext cx="1220400" cy="46799"/>
            </a:xfrm>
            <a:prstGeom prst="rect">
              <a:avLst/>
            </a:prstGeom>
            <a:solidFill>
              <a:srgbClr val="DA445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6"/>
            <p:cNvSpPr/>
            <p:nvPr/>
          </p:nvSpPr>
          <p:spPr>
            <a:xfrm>
              <a:off x="4877866" y="0"/>
              <a:ext cx="1220400" cy="46799"/>
            </a:xfrm>
            <a:prstGeom prst="rect">
              <a:avLst/>
            </a:prstGeom>
            <a:solidFill>
              <a:srgbClr val="D770A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6"/>
            <p:cNvSpPr/>
            <p:nvPr/>
          </p:nvSpPr>
          <p:spPr>
            <a:xfrm>
              <a:off x="7316800" y="0"/>
              <a:ext cx="1220400" cy="46799"/>
            </a:xfrm>
            <a:prstGeom prst="rect">
              <a:avLst/>
            </a:prstGeom>
            <a:solidFill>
              <a:srgbClr val="AAB2B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" name="Google Shape;56;p6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 10"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/>
          <p:nvPr/>
        </p:nvSpPr>
        <p:spPr>
          <a:xfrm>
            <a:off x="1334" y="0"/>
            <a:ext cx="4860002" cy="6858000"/>
          </a:xfrm>
          <a:prstGeom prst="rect">
            <a:avLst/>
          </a:prstGeom>
          <a:solidFill>
            <a:srgbClr val="33495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hape 12"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61208" y="5972037"/>
            <a:ext cx="1681858" cy="678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oogle Shape;9;p1"/>
          <p:cNvGrpSpPr/>
          <p:nvPr/>
        </p:nvGrpSpPr>
        <p:grpSpPr>
          <a:xfrm>
            <a:off x="-3602" y="6811196"/>
            <a:ext cx="4860000" cy="46800"/>
            <a:chOff x="0" y="0"/>
            <a:chExt cx="4859999" cy="46799"/>
          </a:xfrm>
        </p:grpSpPr>
        <p:sp>
          <p:nvSpPr>
            <p:cNvPr id="10" name="Google Shape;10;p1"/>
            <p:cNvSpPr/>
            <p:nvPr/>
          </p:nvSpPr>
          <p:spPr>
            <a:xfrm>
              <a:off x="2429814" y="0"/>
              <a:ext cx="486335" cy="46799"/>
            </a:xfrm>
            <a:prstGeom prst="rect">
              <a:avLst/>
            </a:prstGeom>
            <a:solidFill>
              <a:srgbClr val="0E79C9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0" y="0"/>
              <a:ext cx="486335" cy="46799"/>
            </a:xfrm>
            <a:prstGeom prst="rect">
              <a:avLst/>
            </a:prstGeom>
            <a:solidFill>
              <a:srgbClr val="3BAFDA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4373664" y="0"/>
              <a:ext cx="486335" cy="46799"/>
            </a:xfrm>
            <a:prstGeom prst="rect">
              <a:avLst/>
            </a:prstGeom>
            <a:solidFill>
              <a:srgbClr val="48CFA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971925" y="0"/>
              <a:ext cx="486335" cy="46799"/>
            </a:xfrm>
            <a:prstGeom prst="rect">
              <a:avLst/>
            </a:prstGeom>
            <a:solidFill>
              <a:srgbClr val="8CC15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3887701" y="0"/>
              <a:ext cx="486335" cy="46799"/>
            </a:xfrm>
            <a:prstGeom prst="rect">
              <a:avLst/>
            </a:prstGeom>
            <a:solidFill>
              <a:srgbClr val="FFCE54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485962" y="0"/>
              <a:ext cx="486335" cy="46799"/>
            </a:xfrm>
            <a:prstGeom prst="rect">
              <a:avLst/>
            </a:prstGeom>
            <a:solidFill>
              <a:srgbClr val="F3A1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1457887" y="0"/>
              <a:ext cx="486335" cy="46799"/>
            </a:xfrm>
            <a:prstGeom prst="rect">
              <a:avLst/>
            </a:prstGeom>
            <a:solidFill>
              <a:srgbClr val="E9573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3401528" y="0"/>
              <a:ext cx="486335" cy="46799"/>
            </a:xfrm>
            <a:prstGeom prst="rect">
              <a:avLst/>
            </a:prstGeom>
            <a:solidFill>
              <a:srgbClr val="DA445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1943850" y="0"/>
              <a:ext cx="486335" cy="46799"/>
            </a:xfrm>
            <a:prstGeom prst="rect">
              <a:avLst/>
            </a:prstGeom>
            <a:solidFill>
              <a:srgbClr val="D770A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915775" y="0"/>
              <a:ext cx="486335" cy="46799"/>
            </a:xfrm>
            <a:prstGeom prst="rect">
              <a:avLst/>
            </a:prstGeom>
            <a:solidFill>
              <a:srgbClr val="AAB2B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Shape 24" id="20" name="Google Shape;2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2867" y="1663275"/>
            <a:ext cx="5452046" cy="353143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"/>
          <p:cNvSpPr txBox="1"/>
          <p:nvPr>
            <p:ph type="title"/>
          </p:nvPr>
        </p:nvSpPr>
        <p:spPr>
          <a:xfrm>
            <a:off x="609600" y="92072"/>
            <a:ext cx="10972799" cy="1508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1"/>
          <p:cNvSpPr txBox="1"/>
          <p:nvPr>
            <p:ph idx="1" type="body"/>
          </p:nvPr>
        </p:nvSpPr>
        <p:spPr>
          <a:xfrm>
            <a:off x="609600" y="1600200"/>
            <a:ext cx="10972799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1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Relationship Id="rId4" Type="http://schemas.openxmlformats.org/officeDocument/2006/relationships/image" Target="../media/image3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jpg"/><Relationship Id="rId4" Type="http://schemas.openxmlformats.org/officeDocument/2006/relationships/image" Target="../media/image29.png"/><Relationship Id="rId5" Type="http://schemas.openxmlformats.org/officeDocument/2006/relationships/image" Target="../media/image3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atchel strip.png" id="61" name="Google Shape;6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588" y="6791684"/>
            <a:ext cx="12201175" cy="7111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7"/>
          <p:cNvSpPr txBox="1"/>
          <p:nvPr/>
        </p:nvSpPr>
        <p:spPr>
          <a:xfrm>
            <a:off x="1759770" y="1769450"/>
            <a:ext cx="8672400" cy="17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375" lIns="25375" spcFirstLastPara="1" rIns="25375" wrap="square" tIns="25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4E3"/>
              </a:buClr>
              <a:buSzPts val="1200"/>
              <a:buFont typeface="Open Sans"/>
              <a:buNone/>
            </a:pPr>
            <a:r>
              <a:rPr b="1" i="0" lang="en-US" sz="4800" u="none" cap="none" strike="noStrike">
                <a:solidFill>
                  <a:srgbClr val="E6E4E3"/>
                </a:solidFill>
                <a:latin typeface="Open Sans"/>
                <a:ea typeface="Open Sans"/>
                <a:cs typeface="Open Sans"/>
                <a:sym typeface="Open Sans"/>
              </a:rPr>
              <a:t>A Student’s Guide to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4E3"/>
              </a:buClr>
              <a:buSzPts val="1200"/>
              <a:buFont typeface="Open Sans"/>
              <a:buNone/>
            </a:pPr>
            <a:r>
              <a:rPr b="1" i="0" lang="en-US" sz="4800" u="none" cap="none" strike="noStrike">
                <a:solidFill>
                  <a:srgbClr val="E6E4E3"/>
                </a:solidFill>
                <a:latin typeface="Open Sans"/>
                <a:ea typeface="Open Sans"/>
                <a:cs typeface="Open Sans"/>
                <a:sym typeface="Open Sans"/>
              </a:rPr>
              <a:t>Show My Homework</a:t>
            </a:r>
            <a:endParaRPr b="1" sz="4800">
              <a:solidFill>
                <a:srgbClr val="E6E4E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image3.png" id="63" name="Google Shape;63;p7"/>
          <p:cNvPicPr preferRelativeResize="0"/>
          <p:nvPr/>
        </p:nvPicPr>
        <p:blipFill rotWithShape="1">
          <a:blip r:embed="rId4">
            <a:alphaModFix/>
          </a:blip>
          <a:srcRect b="0" l="0" r="63865" t="0"/>
          <a:stretch/>
        </p:blipFill>
        <p:spPr>
          <a:xfrm>
            <a:off x="5545126" y="497027"/>
            <a:ext cx="1101802" cy="672812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7"/>
          <p:cNvSpPr txBox="1"/>
          <p:nvPr/>
        </p:nvSpPr>
        <p:spPr>
          <a:xfrm>
            <a:off x="1671875" y="4070825"/>
            <a:ext cx="8633100" cy="54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Part of </a:t>
            </a:r>
            <a:r>
              <a:rPr i="1" lang="en-US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Satchel</a:t>
            </a:r>
            <a:r>
              <a:rPr i="1" lang="en-US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One</a:t>
            </a:r>
            <a:endParaRPr i="1"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775" y="0"/>
            <a:ext cx="11244442" cy="67818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6"/>
          <p:cNvSpPr/>
          <p:nvPr/>
        </p:nvSpPr>
        <p:spPr>
          <a:xfrm>
            <a:off x="7955331" y="4384266"/>
            <a:ext cx="4193100" cy="617400"/>
          </a:xfrm>
          <a:prstGeom prst="rect">
            <a:avLst/>
          </a:prstGeom>
          <a:solidFill>
            <a:srgbClr val="0C79C8">
              <a:alpha val="69020"/>
            </a:srgbClr>
          </a:solidFill>
          <a:ln>
            <a:noFill/>
          </a:ln>
        </p:spPr>
        <p:txBody>
          <a:bodyPr anchorCtr="0" anchor="ctr" bIns="25375" lIns="25375" spcFirstLastPara="1" rIns="25375" wrap="square" tIns="25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Open Sans SemiBold"/>
              <a:buNone/>
            </a:pPr>
            <a:r>
              <a:rPr lang="en-US" sz="2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Manage your account settings</a:t>
            </a:r>
            <a:endParaRPr sz="20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66" name="Google Shape;166;p16"/>
          <p:cNvSpPr/>
          <p:nvPr/>
        </p:nvSpPr>
        <p:spPr>
          <a:xfrm>
            <a:off x="6464475" y="5127200"/>
            <a:ext cx="5683800" cy="617400"/>
          </a:xfrm>
          <a:prstGeom prst="rect">
            <a:avLst/>
          </a:prstGeom>
          <a:solidFill>
            <a:srgbClr val="0C79C8">
              <a:alpha val="69020"/>
            </a:srgbClr>
          </a:solidFill>
          <a:ln>
            <a:noFill/>
          </a:ln>
        </p:spPr>
        <p:txBody>
          <a:bodyPr anchorCtr="0" anchor="ctr" bIns="25375" lIns="25375" spcFirstLastPara="1" rIns="25375" wrap="square" tIns="25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Open Sans SemiBold"/>
              <a:buNone/>
            </a:pPr>
            <a:r>
              <a:rPr lang="en-US" sz="2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Change notification settings and passwords</a:t>
            </a:r>
            <a:endParaRPr sz="20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67" name="Google Shape;167;p16"/>
          <p:cNvSpPr/>
          <p:nvPr/>
        </p:nvSpPr>
        <p:spPr>
          <a:xfrm>
            <a:off x="3834650" y="5870125"/>
            <a:ext cx="8313600" cy="617400"/>
          </a:xfrm>
          <a:prstGeom prst="rect">
            <a:avLst/>
          </a:prstGeom>
          <a:solidFill>
            <a:srgbClr val="0C79C8">
              <a:alpha val="69020"/>
            </a:srgbClr>
          </a:solidFill>
          <a:ln>
            <a:noFill/>
          </a:ln>
        </p:spPr>
        <p:txBody>
          <a:bodyPr anchorCtr="0" anchor="ctr" bIns="25375" lIns="25375" spcFirstLastPara="1" rIns="25375" wrap="square" tIns="25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Open Sans SemiBold"/>
              <a:buNone/>
            </a:pPr>
            <a:r>
              <a:rPr lang="en-US" sz="2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Sync your homework to your calendar and access your parent code</a:t>
            </a:r>
            <a:endParaRPr sz="20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mhw wide.jpg" id="172" name="Google Shape;172;p17"/>
          <p:cNvPicPr preferRelativeResize="0"/>
          <p:nvPr/>
        </p:nvPicPr>
        <p:blipFill rotWithShape="1">
          <a:blip r:embed="rId3">
            <a:alphaModFix/>
          </a:blip>
          <a:srcRect b="0" l="15487" r="6296" t="13130"/>
          <a:stretch/>
        </p:blipFill>
        <p:spPr>
          <a:xfrm>
            <a:off x="-12633" y="-1926"/>
            <a:ext cx="12223615" cy="678815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7"/>
          <p:cNvSpPr/>
          <p:nvPr/>
        </p:nvSpPr>
        <p:spPr>
          <a:xfrm>
            <a:off x="301024" y="336950"/>
            <a:ext cx="4443000" cy="772500"/>
          </a:xfrm>
          <a:prstGeom prst="rect">
            <a:avLst/>
          </a:prstGeom>
          <a:solidFill>
            <a:srgbClr val="0C79C8">
              <a:alpha val="69020"/>
            </a:srgbClr>
          </a:solidFill>
          <a:ln>
            <a:noFill/>
          </a:ln>
        </p:spPr>
        <p:txBody>
          <a:bodyPr anchorCtr="0" anchor="ctr" bIns="25375" lIns="25375" spcFirstLastPara="1" rIns="25375" wrap="square" tIns="25375">
            <a:noAutofit/>
          </a:bodyPr>
          <a:lstStyle/>
          <a:p>
            <a:pPr indent="8890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Open Sans"/>
              <a:buNone/>
            </a:pPr>
            <a:r>
              <a:rPr b="1" lang="en-US" sz="2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Parent / Guardian Access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4" name="Google Shape;174;p17"/>
          <p:cNvSpPr/>
          <p:nvPr/>
        </p:nvSpPr>
        <p:spPr>
          <a:xfrm flipH="1">
            <a:off x="301575" y="2255325"/>
            <a:ext cx="6589200" cy="575400"/>
          </a:xfrm>
          <a:prstGeom prst="rect">
            <a:avLst/>
          </a:prstGeom>
          <a:solidFill>
            <a:srgbClr val="0C79C8">
              <a:alpha val="69020"/>
            </a:srgbClr>
          </a:solidFill>
          <a:ln>
            <a:noFill/>
          </a:ln>
        </p:spPr>
        <p:txBody>
          <a:bodyPr anchorCtr="0" anchor="ctr" bIns="25375" lIns="25375" spcFirstLastPara="1" rIns="25375" wrap="square" tIns="25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Open Sans SemiBold"/>
              <a:buNone/>
            </a:pPr>
            <a:r>
              <a:rPr lang="en-US" sz="2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Parents / guardians can use the website and app too</a:t>
            </a:r>
            <a:endParaRPr sz="20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75" name="Google Shape;175;p17"/>
          <p:cNvSpPr/>
          <p:nvPr/>
        </p:nvSpPr>
        <p:spPr>
          <a:xfrm flipH="1">
            <a:off x="301281" y="3115957"/>
            <a:ext cx="6589200" cy="575400"/>
          </a:xfrm>
          <a:prstGeom prst="rect">
            <a:avLst/>
          </a:prstGeom>
          <a:solidFill>
            <a:srgbClr val="0C79C8">
              <a:alpha val="69020"/>
            </a:srgbClr>
          </a:solidFill>
          <a:ln>
            <a:noFill/>
          </a:ln>
        </p:spPr>
        <p:txBody>
          <a:bodyPr anchorCtr="0" anchor="ctr" bIns="25375" lIns="25375" spcFirstLastPara="1" rIns="25375" wrap="square" tIns="25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Open Sans SemiBold"/>
              <a:buNone/>
            </a:pPr>
            <a:r>
              <a:rPr lang="en-US" sz="2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They can view your to-do list and task info any time</a:t>
            </a:r>
            <a:endParaRPr sz="20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76" name="Google Shape;176;p17"/>
          <p:cNvSpPr/>
          <p:nvPr/>
        </p:nvSpPr>
        <p:spPr>
          <a:xfrm flipH="1">
            <a:off x="301022" y="4837238"/>
            <a:ext cx="7643400" cy="617400"/>
          </a:xfrm>
          <a:prstGeom prst="rect">
            <a:avLst/>
          </a:prstGeom>
          <a:solidFill>
            <a:srgbClr val="0C79C8">
              <a:alpha val="69020"/>
            </a:srgbClr>
          </a:solidFill>
          <a:ln>
            <a:noFill/>
          </a:ln>
        </p:spPr>
        <p:txBody>
          <a:bodyPr anchorCtr="0" anchor="ctr" bIns="25375" lIns="25375" spcFirstLastPara="1" rIns="25375" wrap="square" tIns="25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Open Sans SemiBold"/>
              <a:buNone/>
            </a:pPr>
            <a:r>
              <a:rPr lang="en-US" sz="2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Demonstrate your independent study skills - they will love it!</a:t>
            </a:r>
            <a:endParaRPr sz="20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77" name="Google Shape;177;p17"/>
          <p:cNvSpPr/>
          <p:nvPr/>
        </p:nvSpPr>
        <p:spPr>
          <a:xfrm flipH="1">
            <a:off x="301200" y="3976600"/>
            <a:ext cx="7198200" cy="575400"/>
          </a:xfrm>
          <a:prstGeom prst="rect">
            <a:avLst/>
          </a:prstGeom>
          <a:solidFill>
            <a:srgbClr val="0C79C8">
              <a:alpha val="69020"/>
            </a:srgbClr>
          </a:solidFill>
          <a:ln>
            <a:noFill/>
          </a:ln>
        </p:spPr>
        <p:txBody>
          <a:bodyPr anchorCtr="0" anchor="ctr" bIns="25375" lIns="25375" spcFirstLastPara="1" rIns="25375" wrap="square" tIns="25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Open Sans SemiBold"/>
              <a:buNone/>
            </a:pPr>
            <a:r>
              <a:rPr lang="en-US" sz="2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Allows parents / guardians to offer support and guidance</a:t>
            </a:r>
            <a:endParaRPr sz="20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1263-Edit.jpg" id="182" name="Google Shape;182;p18"/>
          <p:cNvPicPr preferRelativeResize="0"/>
          <p:nvPr/>
        </p:nvPicPr>
        <p:blipFill rotWithShape="1">
          <a:blip r:embed="rId3">
            <a:alphaModFix/>
          </a:blip>
          <a:srcRect b="0" l="5175" r="12282" t="8037"/>
          <a:stretch/>
        </p:blipFill>
        <p:spPr>
          <a:xfrm>
            <a:off x="-24677" y="-32132"/>
            <a:ext cx="12247706" cy="6822937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8"/>
          <p:cNvSpPr/>
          <p:nvPr/>
        </p:nvSpPr>
        <p:spPr>
          <a:xfrm>
            <a:off x="8510700" y="2888225"/>
            <a:ext cx="3427800" cy="617400"/>
          </a:xfrm>
          <a:prstGeom prst="rect">
            <a:avLst/>
          </a:prstGeom>
          <a:solidFill>
            <a:srgbClr val="0C79C8">
              <a:alpha val="69020"/>
            </a:srgbClr>
          </a:solidFill>
          <a:ln>
            <a:noFill/>
          </a:ln>
        </p:spPr>
        <p:txBody>
          <a:bodyPr anchorCtr="0" anchor="ctr" bIns="25375" lIns="25375" spcFirstLastPara="1" rIns="25375" wrap="square" tIns="25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Open Sans SemiBold"/>
              <a:buNone/>
            </a:pPr>
            <a:r>
              <a:rPr lang="en-US" sz="2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Can’t access your account?</a:t>
            </a:r>
            <a:endParaRPr sz="20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84" name="Google Shape;184;p18"/>
          <p:cNvSpPr/>
          <p:nvPr/>
        </p:nvSpPr>
        <p:spPr>
          <a:xfrm>
            <a:off x="2791765" y="5414450"/>
            <a:ext cx="9146700" cy="617400"/>
          </a:xfrm>
          <a:prstGeom prst="rect">
            <a:avLst/>
          </a:prstGeom>
          <a:solidFill>
            <a:srgbClr val="0C79C8">
              <a:alpha val="69020"/>
            </a:srgbClr>
          </a:solidFill>
          <a:ln>
            <a:noFill/>
          </a:ln>
        </p:spPr>
        <p:txBody>
          <a:bodyPr anchorCtr="0" anchor="ctr" bIns="25375" lIns="25375" spcFirstLastPara="1" rIns="25375" wrap="square" tIns="25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Open Sans SemiBold"/>
              <a:buNone/>
            </a:pPr>
            <a:r>
              <a:rPr lang="en-US" sz="2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See every piece of homework and use our filters to find what you need!</a:t>
            </a:r>
            <a:endParaRPr sz="20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85" name="Google Shape;185;p18"/>
          <p:cNvSpPr/>
          <p:nvPr/>
        </p:nvSpPr>
        <p:spPr>
          <a:xfrm>
            <a:off x="4471500" y="4572375"/>
            <a:ext cx="7466700" cy="617400"/>
          </a:xfrm>
          <a:prstGeom prst="rect">
            <a:avLst/>
          </a:prstGeom>
          <a:solidFill>
            <a:srgbClr val="0C79C8">
              <a:alpha val="69020"/>
            </a:srgbClr>
          </a:solidFill>
          <a:ln>
            <a:noFill/>
          </a:ln>
        </p:spPr>
        <p:txBody>
          <a:bodyPr anchorCtr="0" anchor="ctr" bIns="25375" lIns="25375" spcFirstLastPara="1" rIns="25375" wrap="square" tIns="25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Open Sans SemiBold"/>
              <a:buNone/>
            </a:pPr>
            <a:r>
              <a:rPr lang="en-US" sz="2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Go to www.teamsatchel.com and search for your school</a:t>
            </a:r>
            <a:endParaRPr sz="20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86" name="Google Shape;186;p18"/>
          <p:cNvSpPr/>
          <p:nvPr/>
        </p:nvSpPr>
        <p:spPr>
          <a:xfrm>
            <a:off x="6753554" y="3730300"/>
            <a:ext cx="5184900" cy="617400"/>
          </a:xfrm>
          <a:prstGeom prst="rect">
            <a:avLst/>
          </a:prstGeom>
          <a:solidFill>
            <a:srgbClr val="0C79C8">
              <a:alpha val="69020"/>
            </a:srgbClr>
          </a:solidFill>
          <a:ln>
            <a:noFill/>
          </a:ln>
        </p:spPr>
        <p:txBody>
          <a:bodyPr anchorCtr="0" anchor="ctr" bIns="25375" lIns="25375" spcFirstLastPara="1" rIns="25375" wrap="square" tIns="25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Open Sans SemiBold"/>
              <a:buNone/>
            </a:pPr>
            <a:r>
              <a:rPr lang="en-US" sz="2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Don’t worry - we have a back-up plan</a:t>
            </a:r>
            <a:endParaRPr sz="20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87" name="Google Shape;187;p18"/>
          <p:cNvSpPr/>
          <p:nvPr/>
        </p:nvSpPr>
        <p:spPr>
          <a:xfrm flipH="1">
            <a:off x="8510526" y="206775"/>
            <a:ext cx="3427800" cy="772500"/>
          </a:xfrm>
          <a:prstGeom prst="rect">
            <a:avLst/>
          </a:prstGeom>
          <a:solidFill>
            <a:srgbClr val="0C79C8">
              <a:alpha val="69020"/>
            </a:srgbClr>
          </a:solidFill>
          <a:ln>
            <a:noFill/>
          </a:ln>
        </p:spPr>
        <p:txBody>
          <a:bodyPr anchorCtr="0" anchor="ctr" bIns="25375" lIns="25375" spcFirstLastPara="1" rIns="25375" wrap="square" tIns="25375">
            <a:noAutofit/>
          </a:bodyPr>
          <a:lstStyle/>
          <a:p>
            <a:pPr indent="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Open Sans"/>
              <a:buNone/>
            </a:pPr>
            <a:r>
              <a:rPr b="1" lang="en-US" sz="2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School</a:t>
            </a:r>
            <a:r>
              <a:rPr b="1" lang="en-US" sz="2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Calendar </a:t>
            </a:r>
            <a:endParaRPr b="1" sz="2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9"/>
          <p:cNvGrpSpPr/>
          <p:nvPr/>
        </p:nvGrpSpPr>
        <p:grpSpPr>
          <a:xfrm>
            <a:off x="4752" y="295962"/>
            <a:ext cx="5000543" cy="770700"/>
            <a:chOff x="0" y="0"/>
            <a:chExt cx="3792600" cy="770700"/>
          </a:xfrm>
        </p:grpSpPr>
        <p:sp>
          <p:nvSpPr>
            <p:cNvPr id="193" name="Google Shape;193;p19"/>
            <p:cNvSpPr/>
            <p:nvPr/>
          </p:nvSpPr>
          <p:spPr>
            <a:xfrm>
              <a:off x="0" y="0"/>
              <a:ext cx="3792600" cy="770700"/>
            </a:xfrm>
            <a:prstGeom prst="rect">
              <a:avLst/>
            </a:prstGeom>
            <a:solidFill>
              <a:srgbClr val="0C79C8">
                <a:alpha val="69019"/>
              </a:srgbClr>
            </a:solidFill>
            <a:ln>
              <a:noFill/>
            </a:ln>
          </p:spPr>
          <p:txBody>
            <a:bodyPr anchorCtr="0" anchor="ctr" bIns="25375" lIns="25375" spcFirstLastPara="1" rIns="25375" wrap="square" tIns="253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9"/>
            <p:cNvSpPr txBox="1"/>
            <p:nvPr/>
          </p:nvSpPr>
          <p:spPr>
            <a:xfrm>
              <a:off x="0" y="127605"/>
              <a:ext cx="3792600" cy="5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25" lIns="22825" spcFirstLastPara="1" rIns="22825" wrap="square" tIns="22825">
              <a:noAutofit/>
            </a:bodyPr>
            <a:lstStyle/>
            <a:p>
              <a:pPr indent="889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50"/>
                <a:buFont typeface="Open Sans"/>
                <a:buNone/>
              </a:pPr>
              <a:r>
                <a:rPr b="1" i="0" lang="en-US" sz="26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Getting Started - PIN</a:t>
              </a:r>
              <a:endParaRPr/>
            </a:p>
          </p:txBody>
        </p:sp>
      </p:grpSp>
      <p:grpSp>
        <p:nvGrpSpPr>
          <p:cNvPr id="195" name="Google Shape;195;p19"/>
          <p:cNvGrpSpPr/>
          <p:nvPr/>
        </p:nvGrpSpPr>
        <p:grpSpPr>
          <a:xfrm>
            <a:off x="9157915" y="1277696"/>
            <a:ext cx="513766" cy="534750"/>
            <a:chOff x="38098" y="85065"/>
            <a:chExt cx="513766" cy="534749"/>
          </a:xfrm>
        </p:grpSpPr>
        <p:sp>
          <p:nvSpPr>
            <p:cNvPr id="196" name="Google Shape;196;p19"/>
            <p:cNvSpPr/>
            <p:nvPr/>
          </p:nvSpPr>
          <p:spPr>
            <a:xfrm>
              <a:off x="38098" y="85065"/>
              <a:ext cx="513766" cy="534749"/>
            </a:xfrm>
            <a:prstGeom prst="ellipse">
              <a:avLst/>
            </a:prstGeom>
            <a:solidFill>
              <a:srgbClr val="8CC152"/>
            </a:solidFill>
            <a:ln>
              <a:noFill/>
            </a:ln>
            <a:effectLst>
              <a:outerShdw blurRad="114300" rotWithShape="0" dir="5392955" dist="80779">
                <a:srgbClr val="000000">
                  <a:alpha val="13333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Lato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7" name="Google Shape;197;p19"/>
            <p:cNvSpPr txBox="1"/>
            <p:nvPr/>
          </p:nvSpPr>
          <p:spPr>
            <a:xfrm>
              <a:off x="125527" y="122351"/>
              <a:ext cx="344437" cy="375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"/>
                <a:buFont typeface="Open Sans"/>
                <a:buNone/>
              </a:pPr>
              <a:r>
                <a:rPr b="0" i="0" lang="en-US" sz="24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  <a:endParaRPr/>
            </a:p>
          </p:txBody>
        </p:sp>
      </p:grpSp>
      <p:grpSp>
        <p:nvGrpSpPr>
          <p:cNvPr id="198" name="Google Shape;198;p19"/>
          <p:cNvGrpSpPr/>
          <p:nvPr/>
        </p:nvGrpSpPr>
        <p:grpSpPr>
          <a:xfrm>
            <a:off x="5800596" y="1257377"/>
            <a:ext cx="513766" cy="534750"/>
            <a:chOff x="38098" y="85065"/>
            <a:chExt cx="513766" cy="534749"/>
          </a:xfrm>
        </p:grpSpPr>
        <p:sp>
          <p:nvSpPr>
            <p:cNvPr id="199" name="Google Shape;199;p19"/>
            <p:cNvSpPr/>
            <p:nvPr/>
          </p:nvSpPr>
          <p:spPr>
            <a:xfrm>
              <a:off x="38098" y="85065"/>
              <a:ext cx="513766" cy="534749"/>
            </a:xfrm>
            <a:prstGeom prst="ellipse">
              <a:avLst/>
            </a:prstGeom>
            <a:solidFill>
              <a:srgbClr val="F3A101"/>
            </a:solidFill>
            <a:ln>
              <a:noFill/>
            </a:ln>
            <a:effectLst>
              <a:outerShdw blurRad="114300" rotWithShape="0" dir="5392955" dist="80779">
                <a:srgbClr val="000000">
                  <a:alpha val="13333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Lato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0" name="Google Shape;200;p19"/>
            <p:cNvSpPr txBox="1"/>
            <p:nvPr/>
          </p:nvSpPr>
          <p:spPr>
            <a:xfrm>
              <a:off x="125527" y="122351"/>
              <a:ext cx="344437" cy="375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"/>
                <a:buFont typeface="Open Sans"/>
                <a:buNone/>
              </a:pPr>
              <a:r>
                <a:rPr b="0" i="0" lang="en-US" sz="24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  <a:endParaRPr/>
            </a:p>
          </p:txBody>
        </p:sp>
      </p:grpSp>
      <p:grpSp>
        <p:nvGrpSpPr>
          <p:cNvPr id="201" name="Google Shape;201;p19"/>
          <p:cNvGrpSpPr/>
          <p:nvPr/>
        </p:nvGrpSpPr>
        <p:grpSpPr>
          <a:xfrm>
            <a:off x="2165430" y="1257377"/>
            <a:ext cx="513766" cy="534750"/>
            <a:chOff x="38098" y="85065"/>
            <a:chExt cx="513766" cy="534749"/>
          </a:xfrm>
        </p:grpSpPr>
        <p:sp>
          <p:nvSpPr>
            <p:cNvPr id="202" name="Google Shape;202;p19"/>
            <p:cNvSpPr/>
            <p:nvPr/>
          </p:nvSpPr>
          <p:spPr>
            <a:xfrm>
              <a:off x="38098" y="85065"/>
              <a:ext cx="513766" cy="534749"/>
            </a:xfrm>
            <a:prstGeom prst="ellipse">
              <a:avLst/>
            </a:prstGeom>
            <a:solidFill>
              <a:srgbClr val="3BAFDA"/>
            </a:solidFill>
            <a:ln>
              <a:noFill/>
            </a:ln>
            <a:effectLst>
              <a:outerShdw blurRad="114300" rotWithShape="0" dir="5392955" dist="80779">
                <a:srgbClr val="000000">
                  <a:alpha val="13333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Lato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3" name="Google Shape;203;p19"/>
            <p:cNvSpPr txBox="1"/>
            <p:nvPr/>
          </p:nvSpPr>
          <p:spPr>
            <a:xfrm>
              <a:off x="125527" y="122351"/>
              <a:ext cx="344437" cy="375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"/>
                <a:buFont typeface="Open Sans"/>
                <a:buNone/>
              </a:pPr>
              <a:r>
                <a:rPr b="0" i="0" lang="en-US" sz="24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  <a:endParaRPr/>
            </a:p>
          </p:txBody>
        </p:sp>
      </p:grpSp>
      <p:sp>
        <p:nvSpPr>
          <p:cNvPr id="204" name="Google Shape;204;p19"/>
          <p:cNvSpPr txBox="1"/>
          <p:nvPr/>
        </p:nvSpPr>
        <p:spPr>
          <a:xfrm>
            <a:off x="866675" y="5213400"/>
            <a:ext cx="3111300" cy="15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300"/>
              <a:buFont typeface="Open Sans"/>
              <a:buNone/>
            </a:pPr>
            <a:r>
              <a:rPr lang="en-US" sz="1200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Click the ‘Student’ tab and then choose ‘I </a:t>
            </a:r>
            <a:r>
              <a:rPr b="1" lang="en-US" sz="1200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don’t</a:t>
            </a:r>
            <a:r>
              <a:rPr lang="en-US" sz="1200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 have an account yet’.</a:t>
            </a:r>
            <a:endParaRPr sz="1200">
              <a:solidFill>
                <a:srgbClr val="4454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300"/>
              <a:buFont typeface="Open Sans"/>
              <a:buNone/>
            </a:pPr>
            <a:r>
              <a:t/>
            </a:r>
            <a:endParaRPr sz="1200">
              <a:solidFill>
                <a:srgbClr val="4454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300"/>
              <a:buFont typeface="Open Sans"/>
              <a:buNone/>
            </a:pPr>
            <a:r>
              <a:rPr lang="en-US" sz="1200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Enter your school, email address and the PIN that was given to you by your school </a:t>
            </a:r>
            <a:r>
              <a:rPr i="1" lang="en-US" sz="1200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(not the Parent Code).</a:t>
            </a:r>
            <a:r>
              <a:rPr lang="en-US" sz="1200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>
              <a:solidFill>
                <a:srgbClr val="4454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300"/>
              <a:buFont typeface="Open Sans"/>
              <a:buNone/>
            </a:pPr>
            <a:r>
              <a:t/>
            </a:r>
            <a:endParaRPr sz="1200">
              <a:solidFill>
                <a:srgbClr val="4454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300"/>
              <a:buFont typeface="Open Sans"/>
              <a:buNone/>
            </a:pPr>
            <a:r>
              <a:rPr lang="en-US" sz="1200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Tick </a:t>
            </a:r>
            <a:r>
              <a:rPr b="0" i="0" lang="en-US" sz="1200" u="none" cap="none" strike="noStrik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the Captcha box and click </a:t>
            </a:r>
            <a:r>
              <a:rPr lang="en-US" sz="1200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‘Sign up’.</a:t>
            </a:r>
            <a:endParaRPr/>
          </a:p>
        </p:txBody>
      </p:sp>
      <p:sp>
        <p:nvSpPr>
          <p:cNvPr id="205" name="Google Shape;205;p19"/>
          <p:cNvSpPr txBox="1"/>
          <p:nvPr/>
        </p:nvSpPr>
        <p:spPr>
          <a:xfrm>
            <a:off x="4540350" y="5265925"/>
            <a:ext cx="3111300" cy="10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300"/>
              <a:buFont typeface="Open Sans"/>
              <a:buNone/>
            </a:pPr>
            <a:r>
              <a:rPr lang="en-US" sz="1200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Confirm the below details and then choose your password.</a:t>
            </a:r>
            <a:endParaRPr sz="1200">
              <a:solidFill>
                <a:srgbClr val="4454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300"/>
              <a:buFont typeface="Open Sans"/>
              <a:buNone/>
            </a:pPr>
            <a:r>
              <a:t/>
            </a:r>
            <a:endParaRPr sz="1200">
              <a:solidFill>
                <a:srgbClr val="4454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300"/>
              <a:buFont typeface="Open Sans"/>
              <a:buNone/>
            </a:pPr>
            <a:r>
              <a:rPr lang="en-US" sz="1200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Confirm your password and click ‘Log in’. </a:t>
            </a:r>
            <a:endParaRPr/>
          </a:p>
        </p:txBody>
      </p:sp>
      <p:sp>
        <p:nvSpPr>
          <p:cNvPr id="206" name="Google Shape;206;p19"/>
          <p:cNvSpPr txBox="1"/>
          <p:nvPr/>
        </p:nvSpPr>
        <p:spPr>
          <a:xfrm>
            <a:off x="8081945" y="5265919"/>
            <a:ext cx="3111300" cy="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300"/>
              <a:buFont typeface="Open Sans"/>
              <a:buNone/>
            </a:pPr>
            <a:r>
              <a:rPr b="0" i="0" lang="en-US" sz="1200" u="none" cap="none" strike="noStrik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You will now be able to login with your email and chosen password</a:t>
            </a:r>
            <a:r>
              <a:rPr lang="en-US" sz="1200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 from the ‘Student’ tab by choosing ‘I </a:t>
            </a:r>
            <a:r>
              <a:rPr b="1" lang="en-US" sz="1200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already</a:t>
            </a:r>
            <a:r>
              <a:rPr lang="en-US" sz="1200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 have an account’.</a:t>
            </a:r>
            <a:endParaRPr/>
          </a:p>
        </p:txBody>
      </p:sp>
      <p:pic>
        <p:nvPicPr>
          <p:cNvPr id="207" name="Google Shape;207;p19"/>
          <p:cNvPicPr preferRelativeResize="0"/>
          <p:nvPr/>
        </p:nvPicPr>
        <p:blipFill rotWithShape="1">
          <a:blip r:embed="rId3">
            <a:alphaModFix/>
          </a:blip>
          <a:srcRect b="26662" l="28687" r="49957" t="11647"/>
          <a:stretch/>
        </p:blipFill>
        <p:spPr>
          <a:xfrm>
            <a:off x="1251975" y="1879100"/>
            <a:ext cx="2340677" cy="3299849"/>
          </a:xfrm>
          <a:prstGeom prst="rect">
            <a:avLst/>
          </a:prstGeom>
          <a:noFill/>
          <a:ln>
            <a:noFill/>
          </a:ln>
          <a:effectLst>
            <a:outerShdw blurRad="642938" rotWithShape="0" algn="bl" dir="7560000" dist="19050">
              <a:srgbClr val="000000">
                <a:alpha val="76000"/>
              </a:srgbClr>
            </a:outerShdw>
          </a:effectLst>
        </p:spPr>
      </p:pic>
      <p:pic>
        <p:nvPicPr>
          <p:cNvPr id="208" name="Google Shape;208;p19"/>
          <p:cNvPicPr preferRelativeResize="0"/>
          <p:nvPr/>
        </p:nvPicPr>
        <p:blipFill rotWithShape="1">
          <a:blip r:embed="rId4">
            <a:alphaModFix/>
          </a:blip>
          <a:srcRect b="29913" l="40843" r="41197" t="12647"/>
          <a:stretch/>
        </p:blipFill>
        <p:spPr>
          <a:xfrm>
            <a:off x="5000450" y="1879100"/>
            <a:ext cx="2114045" cy="3299849"/>
          </a:xfrm>
          <a:prstGeom prst="rect">
            <a:avLst/>
          </a:prstGeom>
          <a:noFill/>
          <a:ln>
            <a:noFill/>
          </a:ln>
          <a:effectLst>
            <a:outerShdw blurRad="642938" rotWithShape="0" algn="bl" dir="7560000" dist="19050">
              <a:srgbClr val="000000">
                <a:alpha val="76000"/>
              </a:srgbClr>
            </a:outerShdw>
          </a:effectLst>
        </p:spPr>
      </p:pic>
      <p:pic>
        <p:nvPicPr>
          <p:cNvPr id="209" name="Google Shape;209;p19"/>
          <p:cNvPicPr preferRelativeResize="0"/>
          <p:nvPr/>
        </p:nvPicPr>
        <p:blipFill rotWithShape="1">
          <a:blip r:embed="rId5">
            <a:alphaModFix/>
          </a:blip>
          <a:srcRect b="12773" l="28391" r="49612" t="13393"/>
          <a:stretch/>
        </p:blipFill>
        <p:spPr>
          <a:xfrm>
            <a:off x="8621875" y="1879099"/>
            <a:ext cx="2097086" cy="3255801"/>
          </a:xfrm>
          <a:prstGeom prst="rect">
            <a:avLst/>
          </a:prstGeom>
          <a:noFill/>
          <a:ln>
            <a:noFill/>
          </a:ln>
          <a:effectLst>
            <a:outerShdw blurRad="642938" rotWithShape="0" algn="bl" dir="7560000" dist="19050">
              <a:srgbClr val="000000">
                <a:alpha val="76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20"/>
          <p:cNvGrpSpPr/>
          <p:nvPr/>
        </p:nvGrpSpPr>
        <p:grpSpPr>
          <a:xfrm>
            <a:off x="4753" y="295973"/>
            <a:ext cx="5743046" cy="770700"/>
            <a:chOff x="-2" y="-12"/>
            <a:chExt cx="4152900" cy="770700"/>
          </a:xfrm>
        </p:grpSpPr>
        <p:sp>
          <p:nvSpPr>
            <p:cNvPr id="215" name="Google Shape;215;p20"/>
            <p:cNvSpPr/>
            <p:nvPr/>
          </p:nvSpPr>
          <p:spPr>
            <a:xfrm>
              <a:off x="-1" y="-12"/>
              <a:ext cx="4152900" cy="770700"/>
            </a:xfrm>
            <a:prstGeom prst="rect">
              <a:avLst/>
            </a:prstGeom>
            <a:solidFill>
              <a:srgbClr val="0C79C8">
                <a:alpha val="69020"/>
              </a:srgbClr>
            </a:solidFill>
            <a:ln>
              <a:noFill/>
            </a:ln>
          </p:spPr>
          <p:txBody>
            <a:bodyPr anchorCtr="0" anchor="ctr" bIns="25375" lIns="25375" spcFirstLastPara="1" rIns="25375" wrap="square" tIns="253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20"/>
            <p:cNvSpPr txBox="1"/>
            <p:nvPr/>
          </p:nvSpPr>
          <p:spPr>
            <a:xfrm>
              <a:off x="-2" y="127613"/>
              <a:ext cx="4015500" cy="5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25" lIns="22825" spcFirstLastPara="1" rIns="22825" wrap="square" tIns="22825">
              <a:noAutofit/>
            </a:bodyPr>
            <a:lstStyle/>
            <a:p>
              <a:pPr indent="889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50"/>
                <a:buFont typeface="Open Sans"/>
                <a:buNone/>
              </a:pPr>
              <a:r>
                <a:rPr b="1" i="0" lang="en-US" sz="26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Getting Started - </a:t>
              </a:r>
              <a:r>
                <a:rPr b="1" lang="en-US" sz="26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Single Sign On</a:t>
              </a:r>
              <a:endParaRPr/>
            </a:p>
          </p:txBody>
        </p:sp>
      </p:grpSp>
      <p:sp>
        <p:nvSpPr>
          <p:cNvPr id="217" name="Google Shape;217;p20"/>
          <p:cNvSpPr txBox="1"/>
          <p:nvPr/>
        </p:nvSpPr>
        <p:spPr>
          <a:xfrm>
            <a:off x="4540350" y="5323650"/>
            <a:ext cx="3111300" cy="12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300"/>
              <a:buFont typeface="Open Sans"/>
              <a:buNone/>
            </a:pPr>
            <a:r>
              <a:rPr lang="en-US" sz="1200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Click the ‘Student’ tab and then choose ‘I </a:t>
            </a:r>
            <a:r>
              <a:rPr b="1" lang="en-US" sz="1200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already </a:t>
            </a:r>
            <a:r>
              <a:rPr lang="en-US" sz="1200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have an account’.</a:t>
            </a:r>
            <a:endParaRPr sz="1200">
              <a:solidFill>
                <a:srgbClr val="4454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300"/>
              <a:buFont typeface="Open Sans"/>
              <a:buNone/>
            </a:pPr>
            <a:r>
              <a:t/>
            </a:r>
            <a:endParaRPr sz="1200">
              <a:solidFill>
                <a:srgbClr val="4454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300"/>
              <a:buFont typeface="Open Sans"/>
              <a:buNone/>
            </a:pPr>
            <a:r>
              <a:rPr lang="en-US" sz="1200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Choose the appropriate SSO option for your school and fill in your details accordingly to access your account.</a:t>
            </a:r>
            <a:endParaRPr/>
          </a:p>
        </p:txBody>
      </p:sp>
      <p:pic>
        <p:nvPicPr>
          <p:cNvPr id="218" name="Google Shape;218;p20"/>
          <p:cNvPicPr preferRelativeResize="0"/>
          <p:nvPr/>
        </p:nvPicPr>
        <p:blipFill rotWithShape="1">
          <a:blip r:embed="rId3">
            <a:alphaModFix/>
          </a:blip>
          <a:srcRect b="12439" l="28593" r="49936" t="13161"/>
          <a:stretch/>
        </p:blipFill>
        <p:spPr>
          <a:xfrm>
            <a:off x="4848100" y="1195138"/>
            <a:ext cx="2495798" cy="4000000"/>
          </a:xfrm>
          <a:prstGeom prst="rect">
            <a:avLst/>
          </a:prstGeom>
          <a:noFill/>
          <a:ln>
            <a:noFill/>
          </a:ln>
          <a:effectLst>
            <a:outerShdw blurRad="585788" rotWithShape="0" algn="bl" dir="5400000" dist="19050">
              <a:srgbClr val="000000">
                <a:alpha val="78000"/>
              </a:srgbClr>
            </a:outerShdw>
          </a:effectLst>
        </p:spPr>
      </p:pic>
      <p:sp>
        <p:nvSpPr>
          <p:cNvPr id="219" name="Google Shape;219;p20"/>
          <p:cNvSpPr/>
          <p:nvPr/>
        </p:nvSpPr>
        <p:spPr>
          <a:xfrm>
            <a:off x="5013300" y="3748650"/>
            <a:ext cx="2165400" cy="1338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C79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"/>
          <p:cNvSpPr/>
          <p:nvPr/>
        </p:nvSpPr>
        <p:spPr>
          <a:xfrm>
            <a:off x="203400" y="464015"/>
            <a:ext cx="4250400" cy="770700"/>
          </a:xfrm>
          <a:prstGeom prst="rect">
            <a:avLst/>
          </a:prstGeom>
          <a:solidFill>
            <a:srgbClr val="0C79C8">
              <a:alpha val="69019"/>
            </a:srgbClr>
          </a:solidFill>
          <a:ln>
            <a:noFill/>
          </a:ln>
        </p:spPr>
        <p:txBody>
          <a:bodyPr anchorCtr="0" anchor="ctr" bIns="25375" lIns="25375" spcFirstLastPara="1" rIns="25375" wrap="square" tIns="25375">
            <a:noAutofit/>
          </a:bodyPr>
          <a:lstStyle/>
          <a:p>
            <a:pPr indent="8890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Open Sans"/>
              <a:buNone/>
            </a:pPr>
            <a:r>
              <a:rPr b="1" lang="en-US" sz="2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Downloading the App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Shape 112" id="225" name="Google Shape;22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6897" y="2545568"/>
            <a:ext cx="3354854" cy="1032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 113" id="226" name="Google Shape;22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49618" y="2545568"/>
            <a:ext cx="3354854" cy="103232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1"/>
          <p:cNvSpPr txBox="1"/>
          <p:nvPr/>
        </p:nvSpPr>
        <p:spPr>
          <a:xfrm>
            <a:off x="1482875" y="3930775"/>
            <a:ext cx="9519900" cy="7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400"/>
              <a:buFont typeface="Open Sans"/>
              <a:buNone/>
            </a:pPr>
            <a:r>
              <a:rPr b="1" i="0" lang="en-US" sz="1800" u="none" cap="none" strike="noStrik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Please download the Show My Homework App to receive push notifications and m</a:t>
            </a:r>
            <a:r>
              <a:rPr b="1" lang="en-US" sz="1800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anage your homework on the go!</a:t>
            </a:r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2"/>
          <p:cNvSpPr txBox="1"/>
          <p:nvPr>
            <p:ph idx="4294967295"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2"/>
          <p:cNvSpPr txBox="1"/>
          <p:nvPr>
            <p:ph idx="4294967295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3" id="234" name="Google Shape;234;p22"/>
          <p:cNvPicPr preferRelativeResize="0"/>
          <p:nvPr/>
        </p:nvPicPr>
        <p:blipFill rotWithShape="1">
          <a:blip r:embed="rId3">
            <a:alphaModFix/>
          </a:blip>
          <a:srcRect b="0" l="0" r="0" t="14668"/>
          <a:stretch/>
        </p:blipFill>
        <p:spPr>
          <a:xfrm>
            <a:off x="-18555" y="-169130"/>
            <a:ext cx="12229204" cy="6956972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2"/>
          <p:cNvSpPr/>
          <p:nvPr/>
        </p:nvSpPr>
        <p:spPr>
          <a:xfrm>
            <a:off x="-11311" y="4621987"/>
            <a:ext cx="12214622" cy="2167230"/>
          </a:xfrm>
          <a:prstGeom prst="rect">
            <a:avLst/>
          </a:prstGeom>
          <a:solidFill>
            <a:srgbClr val="0C79C8">
              <a:alpha val="69020"/>
            </a:srgbClr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Open Sans"/>
              <a:buNone/>
            </a:pPr>
            <a:r>
              <a:t/>
            </a:r>
            <a:endParaRPr b="1" sz="2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6" name="Google Shape;236;p22"/>
          <p:cNvSpPr txBox="1"/>
          <p:nvPr/>
        </p:nvSpPr>
        <p:spPr>
          <a:xfrm>
            <a:off x="936595" y="4655375"/>
            <a:ext cx="4824118" cy="2038145"/>
          </a:xfrm>
          <a:prstGeom prst="rect">
            <a:avLst/>
          </a:prstGeom>
          <a:noFill/>
          <a:ln>
            <a:noFill/>
          </a:ln>
        </p:spPr>
        <p:txBody>
          <a:bodyPr anchorCtr="0" anchor="t" bIns="243725" lIns="243725" spcFirstLastPara="1" rIns="243725" wrap="square" tIns="2437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Open Sans SemiBold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Unlimited support for teachers, students and their parents from our highly skilled team of experts.</a:t>
            </a:r>
            <a:endParaRPr/>
          </a:p>
        </p:txBody>
      </p:sp>
      <p:sp>
        <p:nvSpPr>
          <p:cNvPr id="237" name="Google Shape;237;p22"/>
          <p:cNvSpPr txBox="1"/>
          <p:nvPr/>
        </p:nvSpPr>
        <p:spPr>
          <a:xfrm>
            <a:off x="7403235" y="5070978"/>
            <a:ext cx="5207833" cy="342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 SemiBold"/>
              <a:buNone/>
            </a:pPr>
            <a:r>
              <a:rPr lang="en-US" sz="20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help@teamsatchel.com</a:t>
            </a:r>
            <a:endParaRPr/>
          </a:p>
        </p:txBody>
      </p:sp>
      <p:sp>
        <p:nvSpPr>
          <p:cNvPr id="238" name="Google Shape;238;p22"/>
          <p:cNvSpPr txBox="1"/>
          <p:nvPr/>
        </p:nvSpPr>
        <p:spPr>
          <a:xfrm>
            <a:off x="7403235" y="5854371"/>
            <a:ext cx="3554793" cy="342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Open Sans SemiBold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020 7197 9550 (Option 2)</a:t>
            </a:r>
            <a:endParaRPr/>
          </a:p>
        </p:txBody>
      </p:sp>
      <p:sp>
        <p:nvSpPr>
          <p:cNvPr id="239" name="Google Shape;239;p22"/>
          <p:cNvSpPr/>
          <p:nvPr/>
        </p:nvSpPr>
        <p:spPr>
          <a:xfrm>
            <a:off x="368278" y="365134"/>
            <a:ext cx="2343000" cy="771300"/>
          </a:xfrm>
          <a:prstGeom prst="rect">
            <a:avLst/>
          </a:prstGeom>
          <a:solidFill>
            <a:srgbClr val="0C79C8">
              <a:alpha val="69019"/>
            </a:srgbClr>
          </a:solidFill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8890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"/>
              <a:buFont typeface="Open Sans"/>
              <a:buNone/>
            </a:pPr>
            <a:r>
              <a:rPr b="1" lang="en-US" sz="2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Support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40" name="Google Shape;240;p22"/>
          <p:cNvGrpSpPr/>
          <p:nvPr/>
        </p:nvGrpSpPr>
        <p:grpSpPr>
          <a:xfrm>
            <a:off x="6464003" y="5769732"/>
            <a:ext cx="576001" cy="576004"/>
            <a:chOff x="0" y="0"/>
            <a:chExt cx="576000" cy="576002"/>
          </a:xfrm>
        </p:grpSpPr>
        <p:sp>
          <p:nvSpPr>
            <p:cNvPr id="241" name="Google Shape;241;p22"/>
            <p:cNvSpPr/>
            <p:nvPr/>
          </p:nvSpPr>
          <p:spPr>
            <a:xfrm flipH="1">
              <a:off x="0" y="0"/>
              <a:ext cx="576000" cy="57600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Open Sans"/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descr="phone_1@2x.png" id="242" name="Google Shape;242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9643" y="116077"/>
              <a:ext cx="395398" cy="4251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3" name="Google Shape;243;p22"/>
          <p:cNvGrpSpPr/>
          <p:nvPr/>
        </p:nvGrpSpPr>
        <p:grpSpPr>
          <a:xfrm>
            <a:off x="6464003" y="4979664"/>
            <a:ext cx="576001" cy="576004"/>
            <a:chOff x="0" y="0"/>
            <a:chExt cx="576000" cy="576002"/>
          </a:xfrm>
        </p:grpSpPr>
        <p:sp>
          <p:nvSpPr>
            <p:cNvPr id="244" name="Google Shape;244;p22"/>
            <p:cNvSpPr/>
            <p:nvPr/>
          </p:nvSpPr>
          <p:spPr>
            <a:xfrm flipH="1">
              <a:off x="0" y="0"/>
              <a:ext cx="576000" cy="57600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Open Sans"/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descr="internet@2x.png" id="245" name="Google Shape;245;p2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01" y="95552"/>
              <a:ext cx="473795" cy="47379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atchel Tag grey.png" id="250" name="Google Shape;25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9855" y="2323225"/>
            <a:ext cx="6912290" cy="2211548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3"/>
          <p:cNvSpPr txBox="1"/>
          <p:nvPr/>
        </p:nvSpPr>
        <p:spPr>
          <a:xfrm>
            <a:off x="1900713" y="4577825"/>
            <a:ext cx="8390574" cy="413469"/>
          </a:xfrm>
          <a:prstGeom prst="rect">
            <a:avLst/>
          </a:prstGeom>
          <a:noFill/>
          <a:ln>
            <a:noFill/>
          </a:ln>
        </p:spPr>
        <p:txBody>
          <a:bodyPr anchorCtr="0" anchor="t" bIns="54325" lIns="54325" spcFirstLastPara="1" rIns="54325" wrap="square" tIns="543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C79C8"/>
              </a:buClr>
              <a:buSzPts val="450"/>
              <a:buFont typeface="Open Sans SemiBold"/>
              <a:buNone/>
            </a:pPr>
            <a:r>
              <a:rPr b="0" i="0" lang="en-US" sz="1800" u="none" cap="none" strike="noStrike">
                <a:solidFill>
                  <a:srgbClr val="0C79C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www.teamsatchel.com</a:t>
            </a:r>
            <a:endParaRPr/>
          </a:p>
        </p:txBody>
      </p:sp>
      <p:sp>
        <p:nvSpPr>
          <p:cNvPr id="252" name="Google Shape;252;p23"/>
          <p:cNvSpPr txBox="1"/>
          <p:nvPr/>
        </p:nvSpPr>
        <p:spPr>
          <a:xfrm>
            <a:off x="3492073" y="6335585"/>
            <a:ext cx="5207851" cy="215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300"/>
              <a:buFont typeface="Open Sans"/>
              <a:buNone/>
            </a:pPr>
            <a:r>
              <a:rPr lang="en-US" sz="1200">
                <a:solidFill>
                  <a:srgbClr val="656D78"/>
                </a:solidFill>
                <a:latin typeface="Open Sans"/>
                <a:ea typeface="Open Sans"/>
                <a:cs typeface="Open Sans"/>
                <a:sym typeface="Open Sans"/>
              </a:rPr>
              <a:t>help@teamsatchel.com</a:t>
            </a:r>
            <a:endParaRPr/>
          </a:p>
        </p:txBody>
      </p:sp>
      <p:sp>
        <p:nvSpPr>
          <p:cNvPr id="253" name="Google Shape;253;p23"/>
          <p:cNvSpPr txBox="1"/>
          <p:nvPr/>
        </p:nvSpPr>
        <p:spPr>
          <a:xfrm>
            <a:off x="641397" y="6335585"/>
            <a:ext cx="3554700" cy="215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300"/>
              <a:buFont typeface="Open Sans"/>
              <a:buNone/>
            </a:pPr>
            <a:r>
              <a:rPr b="0" i="0" lang="en-US" sz="1200" u="none" cap="none" strike="noStrike">
                <a:solidFill>
                  <a:srgbClr val="656D78"/>
                </a:solidFill>
                <a:latin typeface="Open Sans"/>
                <a:ea typeface="Open Sans"/>
                <a:cs typeface="Open Sans"/>
                <a:sym typeface="Open Sans"/>
              </a:rPr>
              <a:t>0207 197 9550 (</a:t>
            </a:r>
            <a:r>
              <a:rPr lang="en-US" sz="1200">
                <a:solidFill>
                  <a:srgbClr val="656D78"/>
                </a:solidFill>
                <a:latin typeface="Open Sans"/>
                <a:ea typeface="Open Sans"/>
                <a:cs typeface="Open Sans"/>
                <a:sym typeface="Open Sans"/>
              </a:rPr>
              <a:t>Option 2)</a:t>
            </a:r>
            <a:endParaRPr/>
          </a:p>
        </p:txBody>
      </p:sp>
      <p:sp>
        <p:nvSpPr>
          <p:cNvPr id="254" name="Google Shape;254;p23"/>
          <p:cNvSpPr txBox="1"/>
          <p:nvPr/>
        </p:nvSpPr>
        <p:spPr>
          <a:xfrm>
            <a:off x="10486192" y="6335585"/>
            <a:ext cx="5513249" cy="215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300"/>
              <a:buFont typeface="Open Sans"/>
              <a:buNone/>
            </a:pPr>
            <a:r>
              <a:rPr b="0" i="0" lang="en-US" sz="1200" u="none" cap="none" strike="noStrike">
                <a:solidFill>
                  <a:srgbClr val="656D78"/>
                </a:solidFill>
                <a:latin typeface="Open Sans"/>
                <a:ea typeface="Open Sans"/>
                <a:cs typeface="Open Sans"/>
                <a:sym typeface="Open Sans"/>
              </a:rPr>
              <a:t>@team_satchel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1149-2.jpg" id="69" name="Google Shape;69;p8"/>
          <p:cNvPicPr preferRelativeResize="0"/>
          <p:nvPr/>
        </p:nvPicPr>
        <p:blipFill rotWithShape="1">
          <a:blip r:embed="rId3">
            <a:alphaModFix/>
          </a:blip>
          <a:srcRect b="4285" l="0" r="0" t="12055"/>
          <a:stretch/>
        </p:blipFill>
        <p:spPr>
          <a:xfrm flipH="1">
            <a:off x="-9623" y="-20457"/>
            <a:ext cx="12211341" cy="681032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8"/>
          <p:cNvSpPr/>
          <p:nvPr/>
        </p:nvSpPr>
        <p:spPr>
          <a:xfrm>
            <a:off x="50" y="-9050"/>
            <a:ext cx="12192000" cy="6787500"/>
          </a:xfrm>
          <a:prstGeom prst="rect">
            <a:avLst/>
          </a:prstGeom>
          <a:solidFill>
            <a:srgbClr val="000000">
              <a:alpha val="3229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8"/>
          <p:cNvSpPr/>
          <p:nvPr/>
        </p:nvSpPr>
        <p:spPr>
          <a:xfrm>
            <a:off x="7391600" y="1379975"/>
            <a:ext cx="4476600" cy="617400"/>
          </a:xfrm>
          <a:prstGeom prst="rect">
            <a:avLst/>
          </a:prstGeom>
          <a:solidFill>
            <a:srgbClr val="0C79C8">
              <a:alpha val="69019"/>
            </a:srgbClr>
          </a:solidFill>
          <a:ln>
            <a:noFill/>
          </a:ln>
        </p:spPr>
        <p:txBody>
          <a:bodyPr anchorCtr="0" anchor="ctr" bIns="25375" lIns="25375" spcFirstLastPara="1" rIns="25375" wrap="square" tIns="253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Open Sans SemiBold"/>
              <a:buNone/>
            </a:pPr>
            <a:r>
              <a:rPr lang="en-US" sz="2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Keep your homework organised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2" name="Google Shape;72;p8"/>
          <p:cNvSpPr/>
          <p:nvPr/>
        </p:nvSpPr>
        <p:spPr>
          <a:xfrm>
            <a:off x="5158825" y="3866575"/>
            <a:ext cx="6709500" cy="617400"/>
          </a:xfrm>
          <a:prstGeom prst="rect">
            <a:avLst/>
          </a:prstGeom>
          <a:solidFill>
            <a:srgbClr val="0C79C8">
              <a:alpha val="69019"/>
            </a:srgbClr>
          </a:solidFill>
          <a:ln>
            <a:noFill/>
          </a:ln>
        </p:spPr>
        <p:txBody>
          <a:bodyPr anchorCtr="0" anchor="ctr" bIns="25375" lIns="25375" spcFirstLastPara="1" rIns="25375" wrap="square" tIns="25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Open Sans SemiBold"/>
              <a:buNone/>
            </a:pPr>
            <a:r>
              <a:rPr lang="en-US" sz="2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Keep up to date when you’re away from school</a:t>
            </a:r>
            <a:endParaRPr sz="20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73" name="Google Shape;73;p8"/>
          <p:cNvSpPr/>
          <p:nvPr/>
        </p:nvSpPr>
        <p:spPr>
          <a:xfrm>
            <a:off x="6523550" y="2208850"/>
            <a:ext cx="5344800" cy="617400"/>
          </a:xfrm>
          <a:prstGeom prst="rect">
            <a:avLst/>
          </a:prstGeom>
          <a:solidFill>
            <a:srgbClr val="0C79C8">
              <a:alpha val="69019"/>
            </a:srgbClr>
          </a:solidFill>
          <a:ln>
            <a:noFill/>
          </a:ln>
        </p:spPr>
        <p:txBody>
          <a:bodyPr anchorCtr="0" anchor="ctr" bIns="25375" lIns="25375" spcFirstLastPara="1" rIns="25375" wrap="square" tIns="25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Open Sans SemiBold"/>
              <a:buNone/>
            </a:pPr>
            <a:r>
              <a:rPr lang="en-US" sz="2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See</a:t>
            </a:r>
            <a:r>
              <a:rPr lang="en-US" sz="2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how much homework you have</a:t>
            </a:r>
            <a:endParaRPr sz="20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74" name="Google Shape;74;p8"/>
          <p:cNvSpPr/>
          <p:nvPr/>
        </p:nvSpPr>
        <p:spPr>
          <a:xfrm>
            <a:off x="5716725" y="3037700"/>
            <a:ext cx="6151500" cy="617400"/>
          </a:xfrm>
          <a:prstGeom prst="rect">
            <a:avLst/>
          </a:prstGeom>
          <a:solidFill>
            <a:srgbClr val="0C79C8">
              <a:alpha val="69019"/>
            </a:srgbClr>
          </a:solidFill>
          <a:ln>
            <a:noFill/>
          </a:ln>
        </p:spPr>
        <p:txBody>
          <a:bodyPr anchorCtr="0" anchor="ctr" bIns="25375" lIns="25375" spcFirstLastPara="1" rIns="25375" wrap="square" tIns="25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Open Sans SemiBold"/>
              <a:buNone/>
            </a:pPr>
            <a:r>
              <a:rPr lang="en-US" sz="2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Get</a:t>
            </a:r>
            <a:r>
              <a:rPr lang="en-US" sz="2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reminders for when homework is due</a:t>
            </a:r>
            <a:endParaRPr sz="20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75" name="Google Shape;75;p8"/>
          <p:cNvSpPr/>
          <p:nvPr/>
        </p:nvSpPr>
        <p:spPr>
          <a:xfrm>
            <a:off x="2542700" y="5524300"/>
            <a:ext cx="9325500" cy="617400"/>
          </a:xfrm>
          <a:prstGeom prst="rect">
            <a:avLst/>
          </a:prstGeom>
          <a:solidFill>
            <a:srgbClr val="0C79C8">
              <a:alpha val="69019"/>
            </a:srgbClr>
          </a:solidFill>
          <a:ln>
            <a:noFill/>
          </a:ln>
        </p:spPr>
        <p:txBody>
          <a:bodyPr anchorCtr="0" anchor="ctr" bIns="25375" lIns="25375" spcFirstLastPara="1" rIns="25375" wrap="square" tIns="25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Open Sans SemiBold"/>
              <a:buNone/>
            </a:pPr>
            <a:r>
              <a:rPr lang="en-US" sz="2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Remove the need to write your homework down before leaving class</a:t>
            </a:r>
            <a:endParaRPr sz="20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76" name="Google Shape;76;p8"/>
          <p:cNvSpPr/>
          <p:nvPr/>
        </p:nvSpPr>
        <p:spPr>
          <a:xfrm>
            <a:off x="3172025" y="4695425"/>
            <a:ext cx="8696100" cy="617400"/>
          </a:xfrm>
          <a:prstGeom prst="rect">
            <a:avLst/>
          </a:prstGeom>
          <a:solidFill>
            <a:srgbClr val="0C79C8">
              <a:alpha val="69019"/>
            </a:srgbClr>
          </a:solidFill>
          <a:ln>
            <a:noFill/>
          </a:ln>
        </p:spPr>
        <p:txBody>
          <a:bodyPr anchorCtr="0" anchor="ctr" bIns="25375" lIns="25375" spcFirstLastPara="1" rIns="25375" wrap="square" tIns="25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Open Sans SemiBold"/>
              <a:buNone/>
            </a:pPr>
            <a:r>
              <a:rPr lang="en-US" sz="2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</a:t>
            </a:r>
            <a:r>
              <a:rPr lang="en-US" sz="2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essage your teacher in private if you need help with your work</a:t>
            </a:r>
            <a:endParaRPr sz="20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grpSp>
        <p:nvGrpSpPr>
          <p:cNvPr id="77" name="Google Shape;77;p8"/>
          <p:cNvGrpSpPr/>
          <p:nvPr/>
        </p:nvGrpSpPr>
        <p:grpSpPr>
          <a:xfrm>
            <a:off x="-1568" y="-37322"/>
            <a:ext cx="7270287" cy="1417294"/>
            <a:chOff x="0" y="-323243"/>
            <a:chExt cx="7270287" cy="1417294"/>
          </a:xfrm>
        </p:grpSpPr>
        <p:sp>
          <p:nvSpPr>
            <p:cNvPr id="78" name="Google Shape;78;p8"/>
            <p:cNvSpPr/>
            <p:nvPr/>
          </p:nvSpPr>
          <p:spPr>
            <a:xfrm>
              <a:off x="0" y="0"/>
              <a:ext cx="7270287" cy="770809"/>
            </a:xfrm>
            <a:prstGeom prst="rect">
              <a:avLst/>
            </a:prstGeom>
            <a:solidFill>
              <a:srgbClr val="0C79C8">
                <a:alpha val="69019"/>
              </a:srgbClr>
            </a:solidFill>
            <a:ln>
              <a:noFill/>
            </a:ln>
          </p:spPr>
          <p:txBody>
            <a:bodyPr anchorCtr="0" anchor="ctr" bIns="25375" lIns="25375" spcFirstLastPara="1" rIns="25375" wrap="square" tIns="253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8"/>
            <p:cNvSpPr txBox="1"/>
            <p:nvPr/>
          </p:nvSpPr>
          <p:spPr>
            <a:xfrm>
              <a:off x="0" y="-323243"/>
              <a:ext cx="7270287" cy="14172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25" lIns="22825" spcFirstLastPara="1" rIns="22825" wrap="square" tIns="22825">
              <a:noAutofit/>
            </a:bodyPr>
            <a:lstStyle/>
            <a:p>
              <a:pPr indent="889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50"/>
                <a:buFont typeface="Open Sans"/>
                <a:buNone/>
              </a:pPr>
              <a:r>
                <a:rPr b="1" i="0" lang="en-US" sz="26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How Show My Homework can </a:t>
              </a:r>
              <a:r>
                <a:rPr b="1" lang="en-US" sz="26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h</a:t>
              </a:r>
              <a:r>
                <a:rPr b="1" i="0" lang="en-US" sz="26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elp...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1149-2.jpg" id="84" name="Google Shape;84;p9"/>
          <p:cNvPicPr preferRelativeResize="0"/>
          <p:nvPr/>
        </p:nvPicPr>
        <p:blipFill rotWithShape="1">
          <a:blip r:embed="rId3">
            <a:alphaModFix/>
          </a:blip>
          <a:srcRect b="4283" l="0" r="0" t="12055"/>
          <a:stretch/>
        </p:blipFill>
        <p:spPr>
          <a:xfrm flipH="1">
            <a:off x="-9623" y="-20457"/>
            <a:ext cx="12211341" cy="681032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9"/>
          <p:cNvSpPr/>
          <p:nvPr/>
        </p:nvSpPr>
        <p:spPr>
          <a:xfrm>
            <a:off x="-27775" y="-28325"/>
            <a:ext cx="12192000" cy="6787500"/>
          </a:xfrm>
          <a:prstGeom prst="rect">
            <a:avLst/>
          </a:prstGeom>
          <a:solidFill>
            <a:srgbClr val="000000">
              <a:alpha val="3229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9"/>
          <p:cNvPicPr preferRelativeResize="0"/>
          <p:nvPr/>
        </p:nvPicPr>
        <p:blipFill rotWithShape="1">
          <a:blip r:embed="rId4">
            <a:alphaModFix/>
          </a:blip>
          <a:srcRect b="5580" l="0" r="398" t="0"/>
          <a:stretch/>
        </p:blipFill>
        <p:spPr>
          <a:xfrm>
            <a:off x="-9625" y="-28325"/>
            <a:ext cx="12211349" cy="681032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9"/>
          <p:cNvSpPr/>
          <p:nvPr/>
        </p:nvSpPr>
        <p:spPr>
          <a:xfrm>
            <a:off x="8690525" y="1560875"/>
            <a:ext cx="3442200" cy="575400"/>
          </a:xfrm>
          <a:prstGeom prst="rect">
            <a:avLst/>
          </a:prstGeom>
          <a:solidFill>
            <a:srgbClr val="0C79C8">
              <a:alpha val="69020"/>
            </a:srgbClr>
          </a:solidFill>
          <a:ln>
            <a:noFill/>
          </a:ln>
        </p:spPr>
        <p:txBody>
          <a:bodyPr anchorCtr="0" anchor="ctr" bIns="25375" lIns="25375" spcFirstLastPara="1" rIns="25375" wrap="square" tIns="25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Open Sans SemiBold"/>
              <a:buNone/>
            </a:pPr>
            <a:r>
              <a:rPr lang="en-US" sz="2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Download our free app or use on a desktop</a:t>
            </a:r>
            <a:endParaRPr sz="20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88" name="Google Shape;88;p9"/>
          <p:cNvSpPr/>
          <p:nvPr/>
        </p:nvSpPr>
        <p:spPr>
          <a:xfrm>
            <a:off x="6556631" y="3805476"/>
            <a:ext cx="5607600" cy="575400"/>
          </a:xfrm>
          <a:prstGeom prst="rect">
            <a:avLst/>
          </a:prstGeom>
          <a:solidFill>
            <a:srgbClr val="0C79C8">
              <a:alpha val="69020"/>
            </a:srgbClr>
          </a:solidFill>
          <a:ln>
            <a:noFill/>
          </a:ln>
        </p:spPr>
        <p:txBody>
          <a:bodyPr anchorCtr="0" anchor="ctr" bIns="25375" lIns="25375" spcFirstLastPara="1" rIns="25375" wrap="square" tIns="25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Open Sans SemiBold"/>
              <a:buNone/>
            </a:pPr>
            <a:r>
              <a:rPr lang="en-US" sz="2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Stay updated when you’re away from school</a:t>
            </a:r>
            <a:endParaRPr sz="20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89" name="Google Shape;89;p9"/>
          <p:cNvSpPr/>
          <p:nvPr/>
        </p:nvSpPr>
        <p:spPr>
          <a:xfrm>
            <a:off x="7616531" y="3057277"/>
            <a:ext cx="4547700" cy="575400"/>
          </a:xfrm>
          <a:prstGeom prst="rect">
            <a:avLst/>
          </a:prstGeom>
          <a:solidFill>
            <a:srgbClr val="0C79C8">
              <a:alpha val="69020"/>
            </a:srgbClr>
          </a:solidFill>
          <a:ln>
            <a:noFill/>
          </a:ln>
        </p:spPr>
        <p:txBody>
          <a:bodyPr anchorCtr="0" anchor="ctr" bIns="25375" lIns="25375" spcFirstLastPara="1" rIns="25375" wrap="square" tIns="25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Open Sans SemiBold"/>
              <a:buNone/>
            </a:pPr>
            <a:r>
              <a:rPr lang="en-US" sz="2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Your work is organised by due date</a:t>
            </a:r>
            <a:endParaRPr sz="20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90" name="Google Shape;90;p9"/>
          <p:cNvSpPr/>
          <p:nvPr/>
        </p:nvSpPr>
        <p:spPr>
          <a:xfrm>
            <a:off x="8245031" y="2309079"/>
            <a:ext cx="3887700" cy="575400"/>
          </a:xfrm>
          <a:prstGeom prst="rect">
            <a:avLst/>
          </a:prstGeom>
          <a:solidFill>
            <a:srgbClr val="0C79C8">
              <a:alpha val="69020"/>
            </a:srgbClr>
          </a:solidFill>
          <a:ln>
            <a:noFill/>
          </a:ln>
        </p:spPr>
        <p:txBody>
          <a:bodyPr anchorCtr="0" anchor="ctr" bIns="25375" lIns="25375" spcFirstLastPara="1" rIns="25375" wrap="square" tIns="25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Open Sans SemiBold"/>
              <a:buNone/>
            </a:pPr>
            <a:r>
              <a:rPr lang="en-US" sz="2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Keep on top of your to-do list</a:t>
            </a:r>
            <a:endParaRPr sz="20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91" name="Google Shape;91;p9"/>
          <p:cNvSpPr/>
          <p:nvPr/>
        </p:nvSpPr>
        <p:spPr>
          <a:xfrm>
            <a:off x="6457931" y="4553674"/>
            <a:ext cx="5706300" cy="575400"/>
          </a:xfrm>
          <a:prstGeom prst="rect">
            <a:avLst/>
          </a:prstGeom>
          <a:solidFill>
            <a:srgbClr val="0C79C8">
              <a:alpha val="69020"/>
            </a:srgbClr>
          </a:solidFill>
          <a:ln>
            <a:noFill/>
          </a:ln>
        </p:spPr>
        <p:txBody>
          <a:bodyPr anchorCtr="0" anchor="ctr" bIns="25375" lIns="25375" spcFirstLastPara="1" rIns="25375" wrap="square" tIns="25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Open Sans SemiBold"/>
              <a:buNone/>
            </a:pPr>
            <a:r>
              <a:rPr lang="en-US" sz="2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Tick off your work when it’s done - so simple!</a:t>
            </a:r>
            <a:endParaRPr sz="20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1149-2.jpg" id="96" name="Google Shape;96;p10"/>
          <p:cNvPicPr preferRelativeResize="0"/>
          <p:nvPr/>
        </p:nvPicPr>
        <p:blipFill rotWithShape="1">
          <a:blip r:embed="rId3">
            <a:alphaModFix/>
          </a:blip>
          <a:srcRect b="4283" l="0" r="0" t="12055"/>
          <a:stretch/>
        </p:blipFill>
        <p:spPr>
          <a:xfrm flipH="1">
            <a:off x="-9623" y="-20457"/>
            <a:ext cx="12211341" cy="681032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0"/>
          <p:cNvSpPr/>
          <p:nvPr/>
        </p:nvSpPr>
        <p:spPr>
          <a:xfrm>
            <a:off x="-27775" y="-28325"/>
            <a:ext cx="12192000" cy="6787500"/>
          </a:xfrm>
          <a:prstGeom prst="rect">
            <a:avLst/>
          </a:prstGeom>
          <a:solidFill>
            <a:srgbClr val="000000">
              <a:alpha val="3229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0"/>
          <p:cNvSpPr/>
          <p:nvPr/>
        </p:nvSpPr>
        <p:spPr>
          <a:xfrm>
            <a:off x="50" y="-28325"/>
            <a:ext cx="12192000" cy="6787500"/>
          </a:xfrm>
          <a:prstGeom prst="rect">
            <a:avLst/>
          </a:prstGeom>
          <a:solidFill>
            <a:srgbClr val="000000">
              <a:alpha val="3229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0"/>
          <p:cNvPicPr preferRelativeResize="0"/>
          <p:nvPr/>
        </p:nvPicPr>
        <p:blipFill rotWithShape="1">
          <a:blip r:embed="rId4">
            <a:alphaModFix/>
          </a:blip>
          <a:srcRect b="9" l="0" r="13882" t="5104"/>
          <a:stretch/>
        </p:blipFill>
        <p:spPr>
          <a:xfrm>
            <a:off x="-9625" y="0"/>
            <a:ext cx="12192000" cy="6787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0"/>
          <p:cNvSpPr/>
          <p:nvPr/>
        </p:nvSpPr>
        <p:spPr>
          <a:xfrm>
            <a:off x="7931706" y="2699291"/>
            <a:ext cx="4193100" cy="617400"/>
          </a:xfrm>
          <a:prstGeom prst="rect">
            <a:avLst/>
          </a:prstGeom>
          <a:solidFill>
            <a:srgbClr val="0C79C8">
              <a:alpha val="69020"/>
            </a:srgbClr>
          </a:solidFill>
          <a:ln>
            <a:noFill/>
          </a:ln>
        </p:spPr>
        <p:txBody>
          <a:bodyPr anchorCtr="0" anchor="ctr" bIns="25375" lIns="25375" spcFirstLastPara="1" rIns="25375" wrap="square" tIns="25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Open Sans SemiBold"/>
              <a:buNone/>
            </a:pPr>
            <a:r>
              <a:rPr lang="en-US" sz="2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Click on a task for more details</a:t>
            </a:r>
            <a:endParaRPr sz="20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01" name="Google Shape;101;p10"/>
          <p:cNvSpPr/>
          <p:nvPr/>
        </p:nvSpPr>
        <p:spPr>
          <a:xfrm>
            <a:off x="6445206" y="5097725"/>
            <a:ext cx="5679600" cy="617400"/>
          </a:xfrm>
          <a:prstGeom prst="rect">
            <a:avLst/>
          </a:prstGeom>
          <a:solidFill>
            <a:srgbClr val="0C79C8">
              <a:alpha val="69020"/>
            </a:srgbClr>
          </a:solidFill>
          <a:ln>
            <a:noFill/>
          </a:ln>
        </p:spPr>
        <p:txBody>
          <a:bodyPr anchorCtr="0" anchor="ctr" bIns="25375" lIns="25375" spcFirstLastPara="1" rIns="25375" wrap="square" tIns="25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Open Sans SemiBold"/>
              <a:buNone/>
            </a:pPr>
            <a:r>
              <a:rPr lang="en-US" sz="2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No more scribbling down homework notes!</a:t>
            </a:r>
            <a:endParaRPr sz="20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02" name="Google Shape;102;p10"/>
          <p:cNvSpPr/>
          <p:nvPr/>
        </p:nvSpPr>
        <p:spPr>
          <a:xfrm>
            <a:off x="6602706" y="4298251"/>
            <a:ext cx="5522100" cy="617400"/>
          </a:xfrm>
          <a:prstGeom prst="rect">
            <a:avLst/>
          </a:prstGeom>
          <a:solidFill>
            <a:srgbClr val="0C79C8">
              <a:alpha val="69020"/>
            </a:srgbClr>
          </a:solidFill>
          <a:ln>
            <a:noFill/>
          </a:ln>
        </p:spPr>
        <p:txBody>
          <a:bodyPr anchorCtr="0" anchor="ctr" bIns="25375" lIns="25375" spcFirstLastPara="1" rIns="25375" wrap="square" tIns="25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Open Sans SemiBold"/>
              <a:buNone/>
            </a:pPr>
            <a:r>
              <a:rPr lang="en-US" sz="2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Links and resources attached to help you</a:t>
            </a:r>
            <a:endParaRPr sz="20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03" name="Google Shape;103;p10"/>
          <p:cNvSpPr/>
          <p:nvPr/>
        </p:nvSpPr>
        <p:spPr>
          <a:xfrm>
            <a:off x="6875106" y="3498777"/>
            <a:ext cx="5249700" cy="617400"/>
          </a:xfrm>
          <a:prstGeom prst="rect">
            <a:avLst/>
          </a:prstGeom>
          <a:solidFill>
            <a:srgbClr val="0C79C8">
              <a:alpha val="69020"/>
            </a:srgbClr>
          </a:solidFill>
          <a:ln>
            <a:noFill/>
          </a:ln>
        </p:spPr>
        <p:txBody>
          <a:bodyPr anchorCtr="0" anchor="ctr" bIns="25375" lIns="25375" spcFirstLastPara="1" rIns="25375" wrap="square" tIns="25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Open Sans SemiBold"/>
              <a:buNone/>
            </a:pPr>
            <a:r>
              <a:rPr lang="en-US" sz="2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All the info you need from your teachers</a:t>
            </a:r>
            <a:endParaRPr sz="20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1149-2.jpg" id="108" name="Google Shape;108;p11"/>
          <p:cNvPicPr preferRelativeResize="0"/>
          <p:nvPr/>
        </p:nvPicPr>
        <p:blipFill rotWithShape="1">
          <a:blip r:embed="rId3">
            <a:alphaModFix/>
          </a:blip>
          <a:srcRect b="4283" l="0" r="0" t="12055"/>
          <a:stretch/>
        </p:blipFill>
        <p:spPr>
          <a:xfrm flipH="1">
            <a:off x="-9623" y="-20457"/>
            <a:ext cx="12211341" cy="681032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1"/>
          <p:cNvSpPr/>
          <p:nvPr/>
        </p:nvSpPr>
        <p:spPr>
          <a:xfrm>
            <a:off x="-43525" y="-67700"/>
            <a:ext cx="12192000" cy="6787500"/>
          </a:xfrm>
          <a:prstGeom prst="rect">
            <a:avLst/>
          </a:prstGeom>
          <a:solidFill>
            <a:srgbClr val="000000">
              <a:alpha val="3229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1"/>
          <p:cNvSpPr/>
          <p:nvPr/>
        </p:nvSpPr>
        <p:spPr>
          <a:xfrm>
            <a:off x="93937" y="1035448"/>
            <a:ext cx="2433300" cy="617400"/>
          </a:xfrm>
          <a:prstGeom prst="rect">
            <a:avLst/>
          </a:prstGeom>
          <a:solidFill>
            <a:srgbClr val="0C79C8">
              <a:alpha val="69020"/>
            </a:srgbClr>
          </a:solidFill>
          <a:ln>
            <a:noFill/>
          </a:ln>
        </p:spPr>
        <p:txBody>
          <a:bodyPr anchorCtr="0" anchor="ctr" bIns="25375" lIns="25375" spcFirstLastPara="1" rIns="25375" wrap="square" tIns="25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Open Sans SemiBold"/>
              <a:buNone/>
            </a:pPr>
            <a:r>
              <a:rPr lang="en-US" sz="2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Need more help?</a:t>
            </a:r>
            <a:endParaRPr sz="20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111" name="Google Shape;111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625" y="-55325"/>
            <a:ext cx="1221134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1"/>
          <p:cNvSpPr/>
          <p:nvPr/>
        </p:nvSpPr>
        <p:spPr>
          <a:xfrm>
            <a:off x="93925" y="4492975"/>
            <a:ext cx="6866700" cy="617400"/>
          </a:xfrm>
          <a:prstGeom prst="rect">
            <a:avLst/>
          </a:prstGeom>
          <a:solidFill>
            <a:srgbClr val="0C79C8">
              <a:alpha val="69020"/>
            </a:srgbClr>
          </a:solidFill>
          <a:ln>
            <a:noFill/>
          </a:ln>
        </p:spPr>
        <p:txBody>
          <a:bodyPr anchorCtr="0" anchor="ctr" bIns="25375" lIns="25375" spcFirstLastPara="1" rIns="25375" wrap="square" tIns="25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Open Sans SemiBold"/>
              <a:buNone/>
            </a:pPr>
            <a:r>
              <a:rPr lang="en-US" sz="2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Submit work online or in class; your teacher can decide</a:t>
            </a:r>
            <a:endParaRPr sz="20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13" name="Google Shape;113;p11"/>
          <p:cNvSpPr/>
          <p:nvPr/>
        </p:nvSpPr>
        <p:spPr>
          <a:xfrm>
            <a:off x="93925" y="3706875"/>
            <a:ext cx="5094900" cy="617400"/>
          </a:xfrm>
          <a:prstGeom prst="rect">
            <a:avLst/>
          </a:prstGeom>
          <a:solidFill>
            <a:srgbClr val="0C79C8">
              <a:alpha val="69020"/>
            </a:srgbClr>
          </a:solidFill>
          <a:ln>
            <a:noFill/>
          </a:ln>
        </p:spPr>
        <p:txBody>
          <a:bodyPr anchorCtr="0" anchor="ctr" bIns="25375" lIns="25375" spcFirstLastPara="1" rIns="25375" wrap="square" tIns="25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Open Sans SemiBold"/>
              <a:buNone/>
            </a:pPr>
            <a:r>
              <a:rPr lang="en-US" sz="2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They can give support online or at school </a:t>
            </a:r>
            <a:endParaRPr sz="20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14" name="Google Shape;114;p11"/>
          <p:cNvSpPr/>
          <p:nvPr/>
        </p:nvSpPr>
        <p:spPr>
          <a:xfrm>
            <a:off x="93925" y="2920775"/>
            <a:ext cx="4132500" cy="617400"/>
          </a:xfrm>
          <a:prstGeom prst="rect">
            <a:avLst/>
          </a:prstGeom>
          <a:solidFill>
            <a:srgbClr val="0C79C8">
              <a:alpha val="69020"/>
            </a:srgbClr>
          </a:solidFill>
          <a:ln>
            <a:noFill/>
          </a:ln>
        </p:spPr>
        <p:txBody>
          <a:bodyPr anchorCtr="0" anchor="ctr" bIns="25375" lIns="25375" spcFirstLastPara="1" rIns="25375" wrap="square" tIns="25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Open Sans SemiBold"/>
              <a:buNone/>
            </a:pPr>
            <a:r>
              <a:rPr lang="en-US" sz="2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Send a message to your teacher</a:t>
            </a:r>
            <a:endParaRPr sz="20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15" name="Google Shape;115;p11"/>
          <p:cNvSpPr/>
          <p:nvPr/>
        </p:nvSpPr>
        <p:spPr>
          <a:xfrm>
            <a:off x="93925" y="5279075"/>
            <a:ext cx="8300700" cy="617400"/>
          </a:xfrm>
          <a:prstGeom prst="rect">
            <a:avLst/>
          </a:prstGeom>
          <a:solidFill>
            <a:srgbClr val="0C79C8">
              <a:alpha val="69020"/>
            </a:srgbClr>
          </a:solidFill>
          <a:ln>
            <a:noFill/>
          </a:ln>
        </p:spPr>
        <p:txBody>
          <a:bodyPr anchorCtr="0" anchor="ctr" bIns="25375" lIns="25375" spcFirstLastPara="1" rIns="25375" wrap="square" tIns="25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Open Sans SemiBold"/>
              <a:buNone/>
            </a:pPr>
            <a:r>
              <a:rPr lang="en-US" sz="2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Upload documents, photos or share a written, essay style response</a:t>
            </a:r>
            <a:endParaRPr sz="20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16" name="Google Shape;116;p11"/>
          <p:cNvSpPr/>
          <p:nvPr/>
        </p:nvSpPr>
        <p:spPr>
          <a:xfrm>
            <a:off x="93925" y="6065175"/>
            <a:ext cx="8918700" cy="617400"/>
          </a:xfrm>
          <a:prstGeom prst="rect">
            <a:avLst/>
          </a:prstGeom>
          <a:solidFill>
            <a:srgbClr val="0C79C8">
              <a:alpha val="69020"/>
            </a:srgbClr>
          </a:solidFill>
          <a:ln>
            <a:noFill/>
          </a:ln>
        </p:spPr>
        <p:txBody>
          <a:bodyPr anchorCtr="0" anchor="ctr" bIns="25375" lIns="25375" spcFirstLastPara="1" rIns="25375" wrap="square" tIns="25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Open Sans SemiBold"/>
              <a:buNone/>
            </a:pPr>
            <a:r>
              <a:rPr lang="en-US" sz="2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Teachers can mark your homework so you can see your grade instantly! </a:t>
            </a:r>
            <a:endParaRPr sz="20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2"/>
          <p:cNvSpPr/>
          <p:nvPr/>
        </p:nvSpPr>
        <p:spPr>
          <a:xfrm>
            <a:off x="457900" y="155025"/>
            <a:ext cx="4892100" cy="617400"/>
          </a:xfrm>
          <a:prstGeom prst="rect">
            <a:avLst/>
          </a:prstGeom>
          <a:solidFill>
            <a:srgbClr val="0C79C8">
              <a:alpha val="69020"/>
            </a:srgbClr>
          </a:solidFill>
          <a:ln>
            <a:noFill/>
          </a:ln>
        </p:spPr>
        <p:txBody>
          <a:bodyPr anchorCtr="0" anchor="ctr" bIns="25375" lIns="25375" spcFirstLastPara="1" rIns="25375" wrap="square" tIns="25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Open Sans SemiBold"/>
              <a:buNone/>
            </a:pPr>
            <a:r>
              <a:rPr lang="en-US" sz="2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Submitting work online via the website</a:t>
            </a:r>
            <a:endParaRPr sz="20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122" name="Google Shape;122;p12"/>
          <p:cNvPicPr preferRelativeResize="0"/>
          <p:nvPr/>
        </p:nvPicPr>
        <p:blipFill rotWithShape="1">
          <a:blip r:embed="rId3">
            <a:alphaModFix/>
          </a:blip>
          <a:srcRect b="0" l="12952" r="24688" t="5633"/>
          <a:stretch/>
        </p:blipFill>
        <p:spPr>
          <a:xfrm>
            <a:off x="457900" y="884825"/>
            <a:ext cx="6003499" cy="581004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3" name="Google Shape;123;p12"/>
          <p:cNvSpPr/>
          <p:nvPr/>
        </p:nvSpPr>
        <p:spPr>
          <a:xfrm>
            <a:off x="1468025" y="1219550"/>
            <a:ext cx="369000" cy="171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12"/>
          <p:cNvPicPr preferRelativeResize="0"/>
          <p:nvPr/>
        </p:nvPicPr>
        <p:blipFill rotWithShape="1">
          <a:blip r:embed="rId4">
            <a:alphaModFix/>
          </a:blip>
          <a:srcRect b="2491" l="12641" r="27102" t="6242"/>
          <a:stretch/>
        </p:blipFill>
        <p:spPr>
          <a:xfrm>
            <a:off x="6557876" y="481331"/>
            <a:ext cx="5561352" cy="4268943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5" name="Google Shape;125;p12"/>
          <p:cNvPicPr preferRelativeResize="0"/>
          <p:nvPr/>
        </p:nvPicPr>
        <p:blipFill rotWithShape="1">
          <a:blip r:embed="rId5">
            <a:alphaModFix/>
          </a:blip>
          <a:srcRect b="29562" l="13646" r="956" t="19861"/>
          <a:stretch/>
        </p:blipFill>
        <p:spPr>
          <a:xfrm>
            <a:off x="6557875" y="4884650"/>
            <a:ext cx="5561347" cy="166920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6" name="Google Shape;126;p12"/>
          <p:cNvSpPr/>
          <p:nvPr/>
        </p:nvSpPr>
        <p:spPr>
          <a:xfrm>
            <a:off x="616175" y="4934000"/>
            <a:ext cx="3083400" cy="171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2"/>
          <p:cNvSpPr/>
          <p:nvPr/>
        </p:nvSpPr>
        <p:spPr>
          <a:xfrm>
            <a:off x="6557875" y="1099700"/>
            <a:ext cx="5561400" cy="1983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2"/>
          <p:cNvSpPr/>
          <p:nvPr/>
        </p:nvSpPr>
        <p:spPr>
          <a:xfrm>
            <a:off x="9830425" y="3083300"/>
            <a:ext cx="1496700" cy="1669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2"/>
          <p:cNvSpPr/>
          <p:nvPr/>
        </p:nvSpPr>
        <p:spPr>
          <a:xfrm>
            <a:off x="6672425" y="4073225"/>
            <a:ext cx="1104000" cy="171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3"/>
          <p:cNvPicPr preferRelativeResize="0"/>
          <p:nvPr/>
        </p:nvPicPr>
        <p:blipFill rotWithShape="1">
          <a:blip r:embed="rId3">
            <a:alphaModFix/>
          </a:blip>
          <a:srcRect b="43935" l="0" r="0" t="882"/>
          <a:stretch/>
        </p:blipFill>
        <p:spPr>
          <a:xfrm>
            <a:off x="0" y="3374725"/>
            <a:ext cx="12192000" cy="3427124"/>
          </a:xfrm>
          <a:prstGeom prst="rect">
            <a:avLst/>
          </a:prstGeom>
          <a:noFill/>
          <a:ln>
            <a:noFill/>
          </a:ln>
          <a:effectLst>
            <a:outerShdw blurRad="542925" rotWithShape="0" algn="bl" dir="5400000" dist="19050">
              <a:srgbClr val="000000">
                <a:alpha val="50000"/>
              </a:srgbClr>
            </a:outerShdw>
          </a:effectLst>
        </p:spPr>
      </p:pic>
      <p:grpSp>
        <p:nvGrpSpPr>
          <p:cNvPr id="135" name="Google Shape;135;p13"/>
          <p:cNvGrpSpPr/>
          <p:nvPr/>
        </p:nvGrpSpPr>
        <p:grpSpPr>
          <a:xfrm>
            <a:off x="80750" y="77340"/>
            <a:ext cx="2179257" cy="770700"/>
            <a:chOff x="0" y="0"/>
            <a:chExt cx="3517200" cy="770700"/>
          </a:xfrm>
        </p:grpSpPr>
        <p:sp>
          <p:nvSpPr>
            <p:cNvPr id="136" name="Google Shape;136;p13"/>
            <p:cNvSpPr/>
            <p:nvPr/>
          </p:nvSpPr>
          <p:spPr>
            <a:xfrm>
              <a:off x="0" y="0"/>
              <a:ext cx="3517200" cy="770700"/>
            </a:xfrm>
            <a:prstGeom prst="rect">
              <a:avLst/>
            </a:prstGeom>
            <a:solidFill>
              <a:srgbClr val="0C79C8">
                <a:alpha val="69020"/>
              </a:srgbClr>
            </a:solidFill>
            <a:ln>
              <a:noFill/>
            </a:ln>
          </p:spPr>
          <p:txBody>
            <a:bodyPr anchorCtr="0" anchor="ctr" bIns="25375" lIns="25375" spcFirstLastPara="1" rIns="25375" wrap="square" tIns="253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3"/>
            <p:cNvSpPr txBox="1"/>
            <p:nvPr/>
          </p:nvSpPr>
          <p:spPr>
            <a:xfrm>
              <a:off x="0" y="127610"/>
              <a:ext cx="3517200" cy="5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25" lIns="22825" spcFirstLastPara="1" rIns="22825" wrap="square" tIns="22825">
              <a:noAutofit/>
            </a:bodyPr>
            <a:lstStyle/>
            <a:p>
              <a:pPr indent="889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50"/>
                <a:buFont typeface="Open Sans"/>
                <a:buNone/>
              </a:pPr>
              <a:r>
                <a:rPr b="1" lang="en-US" sz="26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Calendar</a:t>
              </a:r>
              <a:endParaRPr/>
            </a:p>
          </p:txBody>
        </p:sp>
      </p:grpSp>
      <p:sp>
        <p:nvSpPr>
          <p:cNvPr id="138" name="Google Shape;138;p13"/>
          <p:cNvSpPr/>
          <p:nvPr/>
        </p:nvSpPr>
        <p:spPr>
          <a:xfrm>
            <a:off x="80750" y="1107850"/>
            <a:ext cx="7867800" cy="575700"/>
          </a:xfrm>
          <a:prstGeom prst="rect">
            <a:avLst/>
          </a:prstGeom>
          <a:solidFill>
            <a:srgbClr val="0C79C8">
              <a:alpha val="69020"/>
            </a:srgbClr>
          </a:solidFill>
          <a:ln>
            <a:noFill/>
          </a:ln>
        </p:spPr>
        <p:txBody>
          <a:bodyPr anchorCtr="0" anchor="ctr" bIns="25375" lIns="25375" spcFirstLastPara="1" rIns="25375" wrap="square" tIns="25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Open Sans SemiBold"/>
              <a:buNone/>
            </a:pPr>
            <a:r>
              <a:rPr lang="en-US" sz="2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View your homework in a more visual way via your calendar</a:t>
            </a:r>
            <a:endParaRPr sz="20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39" name="Google Shape;139;p13"/>
          <p:cNvSpPr/>
          <p:nvPr/>
        </p:nvSpPr>
        <p:spPr>
          <a:xfrm>
            <a:off x="80750" y="1796200"/>
            <a:ext cx="10480500" cy="575700"/>
          </a:xfrm>
          <a:prstGeom prst="rect">
            <a:avLst/>
          </a:prstGeom>
          <a:solidFill>
            <a:srgbClr val="0C79C8">
              <a:alpha val="69020"/>
            </a:srgbClr>
          </a:solidFill>
          <a:ln>
            <a:noFill/>
          </a:ln>
        </p:spPr>
        <p:txBody>
          <a:bodyPr anchorCtr="0" anchor="ctr" bIns="25375" lIns="25375" spcFirstLastPara="1" rIns="25375" wrap="square" tIns="25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Open Sans SemiBold"/>
              <a:buNone/>
            </a:pPr>
            <a:r>
              <a:rPr lang="en-US" sz="2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Colour coded tasks stretch across the timespan, allowing you to see your workload</a:t>
            </a:r>
            <a:endParaRPr sz="20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40" name="Google Shape;140;p13"/>
          <p:cNvSpPr/>
          <p:nvPr/>
        </p:nvSpPr>
        <p:spPr>
          <a:xfrm>
            <a:off x="80750" y="2484550"/>
            <a:ext cx="11307000" cy="575700"/>
          </a:xfrm>
          <a:prstGeom prst="rect">
            <a:avLst/>
          </a:prstGeom>
          <a:solidFill>
            <a:srgbClr val="0C79C8">
              <a:alpha val="69020"/>
            </a:srgbClr>
          </a:solidFill>
          <a:ln>
            <a:noFill/>
          </a:ln>
        </p:spPr>
        <p:txBody>
          <a:bodyPr anchorCtr="0" anchor="ctr" bIns="25375" lIns="25375" spcFirstLastPara="1" rIns="25375" wrap="square" tIns="25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Open Sans SemiBold"/>
              <a:buNone/>
            </a:pPr>
            <a:r>
              <a:rPr lang="en-US" sz="2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Use the filters as needed and click ‘School calendar’ to see all homework across the school!</a:t>
            </a:r>
            <a:endParaRPr sz="20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BAFDA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14"/>
          <p:cNvGrpSpPr/>
          <p:nvPr/>
        </p:nvGrpSpPr>
        <p:grpSpPr>
          <a:xfrm>
            <a:off x="80750" y="77340"/>
            <a:ext cx="3517200" cy="770700"/>
            <a:chOff x="0" y="0"/>
            <a:chExt cx="3517200" cy="770700"/>
          </a:xfrm>
        </p:grpSpPr>
        <p:sp>
          <p:nvSpPr>
            <p:cNvPr id="146" name="Google Shape;146;p14"/>
            <p:cNvSpPr/>
            <p:nvPr/>
          </p:nvSpPr>
          <p:spPr>
            <a:xfrm>
              <a:off x="0" y="0"/>
              <a:ext cx="3517200" cy="770700"/>
            </a:xfrm>
            <a:prstGeom prst="rect">
              <a:avLst/>
            </a:prstGeom>
            <a:solidFill>
              <a:srgbClr val="0C79C8">
                <a:alpha val="69020"/>
              </a:srgbClr>
            </a:solidFill>
            <a:ln>
              <a:noFill/>
            </a:ln>
          </p:spPr>
          <p:txBody>
            <a:bodyPr anchorCtr="0" anchor="ctr" bIns="25375" lIns="25375" spcFirstLastPara="1" rIns="25375" wrap="square" tIns="253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4"/>
            <p:cNvSpPr txBox="1"/>
            <p:nvPr/>
          </p:nvSpPr>
          <p:spPr>
            <a:xfrm>
              <a:off x="0" y="127605"/>
              <a:ext cx="3517200" cy="5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25" lIns="22825" spcFirstLastPara="1" rIns="22825" wrap="square" tIns="22825">
              <a:noAutofit/>
            </a:bodyPr>
            <a:lstStyle/>
            <a:p>
              <a:pPr indent="889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50"/>
                <a:buFont typeface="Open Sans"/>
                <a:buNone/>
              </a:pPr>
              <a:r>
                <a:rPr b="1" i="0" lang="en-US" sz="26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The Gradebook</a:t>
              </a:r>
              <a:endParaRPr/>
            </a:p>
          </p:txBody>
        </p:sp>
      </p:grpSp>
      <p:pic>
        <p:nvPicPr>
          <p:cNvPr id="148" name="Google Shape;148;p14"/>
          <p:cNvPicPr preferRelativeResize="0"/>
          <p:nvPr/>
        </p:nvPicPr>
        <p:blipFill rotWithShape="1">
          <a:blip r:embed="rId3">
            <a:alphaModFix/>
          </a:blip>
          <a:srcRect b="9619" l="11253" r="0" t="6516"/>
          <a:stretch/>
        </p:blipFill>
        <p:spPr>
          <a:xfrm>
            <a:off x="685800" y="2042600"/>
            <a:ext cx="10820400" cy="4451850"/>
          </a:xfrm>
          <a:prstGeom prst="rect">
            <a:avLst/>
          </a:prstGeom>
          <a:noFill/>
          <a:ln>
            <a:noFill/>
          </a:ln>
          <a:effectLst>
            <a:outerShdw blurRad="471488" rotWithShape="0" algn="bl" dir="5400000" dist="19050">
              <a:srgbClr val="000000">
                <a:alpha val="85000"/>
              </a:srgbClr>
            </a:outerShdw>
          </a:effectLst>
        </p:spPr>
      </p:pic>
      <p:sp>
        <p:nvSpPr>
          <p:cNvPr id="149" name="Google Shape;149;p14"/>
          <p:cNvSpPr/>
          <p:nvPr/>
        </p:nvSpPr>
        <p:spPr>
          <a:xfrm>
            <a:off x="80750" y="1239925"/>
            <a:ext cx="8948100" cy="617400"/>
          </a:xfrm>
          <a:prstGeom prst="rect">
            <a:avLst/>
          </a:prstGeom>
          <a:solidFill>
            <a:srgbClr val="0C79C8">
              <a:alpha val="69020"/>
            </a:srgbClr>
          </a:solidFill>
          <a:ln>
            <a:noFill/>
          </a:ln>
        </p:spPr>
        <p:txBody>
          <a:bodyPr anchorCtr="0" anchor="ctr" bIns="25375" lIns="25375" spcFirstLastPara="1" rIns="25375" wrap="square" tIns="25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Open Sans SemiBold"/>
              <a:buNone/>
            </a:pPr>
            <a:r>
              <a:rPr lang="en-US" sz="2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See all homework, submission stats, grades and comments in one place</a:t>
            </a:r>
            <a:r>
              <a:rPr lang="en-US" sz="2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endParaRPr sz="20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5"/>
          <p:cNvPicPr preferRelativeResize="0"/>
          <p:nvPr/>
        </p:nvPicPr>
        <p:blipFill rotWithShape="1">
          <a:blip r:embed="rId3">
            <a:alphaModFix/>
          </a:blip>
          <a:srcRect b="12975" l="11331" r="0" t="0"/>
          <a:stretch/>
        </p:blipFill>
        <p:spPr>
          <a:xfrm>
            <a:off x="631525" y="1780800"/>
            <a:ext cx="10810526" cy="4906999"/>
          </a:xfrm>
          <a:prstGeom prst="rect">
            <a:avLst/>
          </a:prstGeom>
          <a:noFill/>
          <a:ln>
            <a:noFill/>
          </a:ln>
          <a:effectLst>
            <a:outerShdw blurRad="257175" rotWithShape="0" algn="bl" dir="5400000" dist="19050">
              <a:srgbClr val="000000">
                <a:alpha val="74000"/>
              </a:srgbClr>
            </a:outerShdw>
          </a:effectLst>
        </p:spPr>
      </p:pic>
      <p:grpSp>
        <p:nvGrpSpPr>
          <p:cNvPr id="155" name="Google Shape;155;p15"/>
          <p:cNvGrpSpPr/>
          <p:nvPr/>
        </p:nvGrpSpPr>
        <p:grpSpPr>
          <a:xfrm>
            <a:off x="80750" y="77340"/>
            <a:ext cx="2701913" cy="770700"/>
            <a:chOff x="0" y="0"/>
            <a:chExt cx="3517200" cy="770700"/>
          </a:xfrm>
        </p:grpSpPr>
        <p:sp>
          <p:nvSpPr>
            <p:cNvPr id="156" name="Google Shape;156;p15"/>
            <p:cNvSpPr/>
            <p:nvPr/>
          </p:nvSpPr>
          <p:spPr>
            <a:xfrm>
              <a:off x="0" y="0"/>
              <a:ext cx="3517200" cy="770700"/>
            </a:xfrm>
            <a:prstGeom prst="rect">
              <a:avLst/>
            </a:prstGeom>
            <a:solidFill>
              <a:srgbClr val="0C79C8">
                <a:alpha val="69020"/>
              </a:srgbClr>
            </a:solidFill>
            <a:ln>
              <a:noFill/>
            </a:ln>
          </p:spPr>
          <p:txBody>
            <a:bodyPr anchorCtr="0" anchor="ctr" bIns="25375" lIns="25375" spcFirstLastPara="1" rIns="25375" wrap="square" tIns="253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5"/>
            <p:cNvSpPr txBox="1"/>
            <p:nvPr/>
          </p:nvSpPr>
          <p:spPr>
            <a:xfrm>
              <a:off x="0" y="127605"/>
              <a:ext cx="3517200" cy="5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25" lIns="22825" spcFirstLastPara="1" rIns="22825" wrap="square" tIns="22825">
              <a:noAutofit/>
            </a:bodyPr>
            <a:lstStyle/>
            <a:p>
              <a:pPr indent="889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50"/>
                <a:buFont typeface="Open Sans"/>
                <a:buNone/>
              </a:pPr>
              <a:r>
                <a:rPr b="1" lang="en-US" sz="26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Notice board</a:t>
              </a:r>
              <a:endParaRPr/>
            </a:p>
          </p:txBody>
        </p:sp>
      </p:grpSp>
      <p:sp>
        <p:nvSpPr>
          <p:cNvPr id="158" name="Google Shape;158;p15"/>
          <p:cNvSpPr/>
          <p:nvPr/>
        </p:nvSpPr>
        <p:spPr>
          <a:xfrm>
            <a:off x="80750" y="1050125"/>
            <a:ext cx="8619900" cy="617400"/>
          </a:xfrm>
          <a:prstGeom prst="rect">
            <a:avLst/>
          </a:prstGeom>
          <a:solidFill>
            <a:srgbClr val="0C79C8">
              <a:alpha val="69020"/>
            </a:srgbClr>
          </a:solidFill>
          <a:ln>
            <a:noFill/>
          </a:ln>
        </p:spPr>
        <p:txBody>
          <a:bodyPr anchorCtr="0" anchor="ctr" bIns="25375" lIns="25375" spcFirstLastPara="1" rIns="25375" wrap="square" tIns="25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Open Sans SemiBold"/>
              <a:buNone/>
            </a:pPr>
            <a:r>
              <a:rPr lang="en-US" sz="2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Keep track of school announcements and events via the notice board</a:t>
            </a:r>
            <a:r>
              <a:rPr lang="en-US" sz="2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endParaRPr sz="20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159" name="Google Shape;159;p15"/>
          <p:cNvPicPr preferRelativeResize="0"/>
          <p:nvPr/>
        </p:nvPicPr>
        <p:blipFill rotWithShape="1">
          <a:blip r:embed="rId4">
            <a:alphaModFix/>
          </a:blip>
          <a:srcRect b="50170" l="11302" r="36129" t="6034"/>
          <a:stretch/>
        </p:blipFill>
        <p:spPr>
          <a:xfrm>
            <a:off x="4796600" y="2459750"/>
            <a:ext cx="6409224" cy="2469550"/>
          </a:xfrm>
          <a:prstGeom prst="rect">
            <a:avLst/>
          </a:prstGeom>
          <a:noFill/>
          <a:ln cap="flat" cmpd="sng" w="38100">
            <a:solidFill>
              <a:srgbClr val="0C79C8"/>
            </a:solidFill>
            <a:prstDash val="solid"/>
            <a:round/>
            <a:headEnd len="sm" w="sm" type="none"/>
            <a:tailEnd len="sm" w="sm" type="none"/>
          </a:ln>
          <a:effectLst>
            <a:outerShdw blurRad="257175" rotWithShape="0" algn="bl" dir="5400000" dist="19050">
              <a:srgbClr val="000000">
                <a:alpha val="74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